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diagrams/colors1.xml" ContentType="application/vnd.openxmlformats-officedocument.drawingml.diagramColors+xml"/>
  <Override PartName="/ppt/diagrams/colors2.xml" ContentType="application/vnd.openxmlformats-officedocument.drawingml.diagramColors+xml"/>
  <Override PartName="/ppt/diagrams/colors3.xml" ContentType="application/vnd.openxmlformats-officedocument.drawingml.diagramColors+xml"/>
  <Override PartName="/ppt/diagrams/colors4.xml" ContentType="application/vnd.openxmlformats-officedocument.drawingml.diagramColors+xml"/>
  <Override PartName="/ppt/diagrams/data1.xml" ContentType="application/vnd.openxmlformats-officedocument.drawingml.diagramData+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rawing1.xml" ContentType="application/vnd.ms-office.drawingml.diagramDrawing+xml"/>
  <Override PartName="/ppt/diagrams/drawing2.xml" ContentType="application/vnd.ms-office.drawingml.diagramDrawing+xml"/>
  <Override PartName="/ppt/diagrams/drawing3.xml" ContentType="application/vnd.ms-office.drawingml.diagramDrawing+xml"/>
  <Override PartName="/ppt/diagrams/drawing4.xml" ContentType="application/vnd.ms-office.drawingml.diagramDrawing+xml"/>
  <Override PartName="/ppt/diagrams/layout1.xml" ContentType="application/vnd.openxmlformats-officedocument.drawingml.diagramLayout+xml"/>
  <Override PartName="/ppt/diagrams/layout2.xml" ContentType="application/vnd.openxmlformats-officedocument.drawingml.diagramLayout+xml"/>
  <Override PartName="/ppt/diagrams/layout3.xml" ContentType="application/vnd.openxmlformats-officedocument.drawingml.diagramLayout+xml"/>
  <Override PartName="/ppt/diagrams/layout4.xml" ContentType="application/vnd.openxmlformats-officedocument.drawingml.diagramLayout+xml"/>
  <Override PartName="/ppt/diagrams/quickStyle1.xml" ContentType="application/vnd.openxmlformats-officedocument.drawingml.diagramStyle+xml"/>
  <Override PartName="/ppt/diagrams/quickStyle2.xml" ContentType="application/vnd.openxmlformats-officedocument.drawingml.diagramStyle+xml"/>
  <Override PartName="/ppt/diagrams/quickStyle3.xml" ContentType="application/vnd.openxmlformats-officedocument.drawingml.diagramStyle+xml"/>
  <Override PartName="/ppt/diagrams/quickStyle4.xml" ContentType="application/vnd.openxmlformats-officedocument.drawingml.diagramStyle+xml"/>
  <Override PartName="/ppt/media/image18.svg" ContentType="image/svg+xml"/>
  <Override PartName="/ppt/media/image20.svg" ContentType="image/svg+xml"/>
  <Override PartName="/ppt/media/image22.svg" ContentType="image/svg+xml"/>
  <Override PartName="/ppt/media/image24.svg" ContentType="image/svg+xml"/>
  <Override PartName="/ppt/media/image4.svg" ContentType="image/svg+xml"/>
  <Override PartName="/ppt/media/image6.svg" ContentType="image/svg+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2" r:id="rId7"/>
    <p:sldId id="260" r:id="rId8"/>
    <p:sldId id="261" r:id="rId9"/>
    <p:sldId id="263" r:id="rId10"/>
    <p:sldId id="265" r:id="rId11"/>
    <p:sldId id="266" r:id="rId12"/>
    <p:sldId id="267" r:id="rId13"/>
    <p:sldId id="271" r:id="rId14"/>
    <p:sldId id="269" r:id="rId15"/>
    <p:sldId id="268" r:id="rId1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003" autoAdjust="0"/>
    <p:restoredTop sz="94660"/>
  </p:normalViewPr>
  <p:slideViewPr>
    <p:cSldViewPr snapToGrid="0">
      <p:cViewPr varScale="1">
        <p:scale>
          <a:sx n="34" d="100"/>
          <a:sy n="34" d="100"/>
        </p:scale>
        <p:origin x="44" y="40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 Type="http://schemas.openxmlformats.org/officeDocument/2006/relationships/slide" Target="slides/slide1.xml"/><Relationship Id="rId2" Type="http://schemas.openxmlformats.org/officeDocument/2006/relationships/theme" Target="theme/theme1.xml"/><Relationship Id="rId19" Type="http://schemas.openxmlformats.org/officeDocument/2006/relationships/tableStyles" Target="tableStyles.xml"/><Relationship Id="rId18" Type="http://schemas.openxmlformats.org/officeDocument/2006/relationships/viewProps" Target="viewProps.xml"/><Relationship Id="rId17" Type="http://schemas.openxmlformats.org/officeDocument/2006/relationships/presProps" Target="presProps.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diagrams/_rels/data2.xml.rels><?xml version="1.0" encoding="UTF-8" standalone="yes"?>
<Relationships xmlns="http://schemas.openxmlformats.org/package/2006/relationships"><Relationship Id="rId8" Type="http://schemas.openxmlformats.org/officeDocument/2006/relationships/image" Target="../media/image24.svg"/><Relationship Id="rId7" Type="http://schemas.openxmlformats.org/officeDocument/2006/relationships/image" Target="../media/image23.png"/><Relationship Id="rId6" Type="http://schemas.openxmlformats.org/officeDocument/2006/relationships/image" Target="../media/image22.svg"/><Relationship Id="rId5" Type="http://schemas.openxmlformats.org/officeDocument/2006/relationships/image" Target="../media/image21.png"/><Relationship Id="rId4" Type="http://schemas.openxmlformats.org/officeDocument/2006/relationships/image" Target="../media/image20.svg"/><Relationship Id="rId3" Type="http://schemas.openxmlformats.org/officeDocument/2006/relationships/image" Target="../media/image19.png"/><Relationship Id="rId2" Type="http://schemas.openxmlformats.org/officeDocument/2006/relationships/image" Target="../media/image18.svg"/><Relationship Id="rId1" Type="http://schemas.openxmlformats.org/officeDocument/2006/relationships/image" Target="../media/image17.png"/></Relationships>
</file>

<file path=ppt/diagrams/_rels/drawing2.xml.rels><?xml version="1.0" encoding="UTF-8" standalone="yes"?>
<Relationships xmlns="http://schemas.openxmlformats.org/package/2006/relationships"><Relationship Id="rId8" Type="http://schemas.openxmlformats.org/officeDocument/2006/relationships/image" Target="../media/image24.svg"/><Relationship Id="rId7" Type="http://schemas.openxmlformats.org/officeDocument/2006/relationships/image" Target="../media/image23.png"/><Relationship Id="rId6" Type="http://schemas.openxmlformats.org/officeDocument/2006/relationships/image" Target="../media/image22.svg"/><Relationship Id="rId5" Type="http://schemas.openxmlformats.org/officeDocument/2006/relationships/image" Target="../media/image21.png"/><Relationship Id="rId4" Type="http://schemas.openxmlformats.org/officeDocument/2006/relationships/image" Target="../media/image20.svg"/><Relationship Id="rId3" Type="http://schemas.openxmlformats.org/officeDocument/2006/relationships/image" Target="../media/image19.png"/><Relationship Id="rId2" Type="http://schemas.openxmlformats.org/officeDocument/2006/relationships/image" Target="../media/image18.svg"/><Relationship Id="rId1" Type="http://schemas.openxmlformats.org/officeDocument/2006/relationships/image" Target="../media/image17.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48BA439E-633F-49BC-9C13-4C0F8FC4FCBA}" type="doc">
      <dgm:prSet loTypeId="urn:microsoft.com/office/officeart/2005/8/layout/cycle5" loCatId="cycle" qsTypeId="urn:microsoft.com/office/officeart/2005/8/quickstyle/simple4" qsCatId="simple" csTypeId="urn:microsoft.com/office/officeart/2005/8/colors/accent1_2" csCatId="accent1" phldr="1"/>
      <dgm:spPr/>
      <dgm:t>
        <a:bodyPr/>
        <a:lstStyle/>
        <a:p>
          <a:endParaRPr lang="fr-FR"/>
        </a:p>
      </dgm:t>
    </dgm:pt>
    <dgm:pt modelId="{4172E81E-5984-4569-8E99-B1EDFCE6C2CC}">
      <dgm:prSet phldrT="[Texte]" custT="1"/>
      <dgm:spPr/>
      <dgm:t>
        <a:bodyPr/>
        <a:lstStyle/>
        <a:p>
          <a:r>
            <a:rPr lang="fr-FR" sz="1800" b="1" dirty="0">
              <a:solidFill>
                <a:schemeClr val="tx1"/>
              </a:solidFill>
              <a:latin typeface="Georgia" panose="02040502050405020303" pitchFamily="18" charset="0"/>
            </a:rPr>
            <a:t>Médecin diplômé d’Etat</a:t>
          </a:r>
          <a:endParaRPr lang="fr-FR" sz="1800" b="1" dirty="0">
            <a:solidFill>
              <a:schemeClr val="tx1"/>
            </a:solidFill>
          </a:endParaRPr>
        </a:p>
      </dgm:t>
    </dgm:pt>
    <dgm:pt modelId="{381E7955-950B-4AD2-B561-5A2194D80962}" cxnId="{B47282FE-37D8-4ADA-8646-63CD0720E6F0}" type="parTrans">
      <dgm:prSet/>
      <dgm:spPr/>
      <dgm:t>
        <a:bodyPr/>
        <a:lstStyle/>
        <a:p>
          <a:endParaRPr lang="fr-FR"/>
        </a:p>
      </dgm:t>
    </dgm:pt>
    <dgm:pt modelId="{F4E25387-6738-409F-821D-52E1307EFD55}" cxnId="{B47282FE-37D8-4ADA-8646-63CD0720E6F0}" type="sibTrans">
      <dgm:prSet/>
      <dgm:spPr/>
      <dgm:t>
        <a:bodyPr/>
        <a:lstStyle/>
        <a:p>
          <a:endParaRPr lang="fr-FR"/>
        </a:p>
      </dgm:t>
    </dgm:pt>
    <dgm:pt modelId="{C31259DF-0D73-4F1D-AFF6-3799D1652E64}">
      <dgm:prSet phldrT="[Texte]" custT="1"/>
      <dgm:spPr/>
      <dgm:t>
        <a:bodyPr/>
        <a:lstStyle/>
        <a:p>
          <a:r>
            <a:rPr lang="fr-FR" sz="1400" b="1" dirty="0">
              <a:solidFill>
                <a:schemeClr val="tx1"/>
              </a:solidFill>
              <a:latin typeface="Georgia" panose="02040502050405020303" pitchFamily="18" charset="0"/>
            </a:rPr>
            <a:t>Diplômé en Médecine Communautaire</a:t>
          </a:r>
          <a:endParaRPr lang="fr-FR" sz="1400" b="1" dirty="0">
            <a:solidFill>
              <a:schemeClr val="tx1"/>
            </a:solidFill>
          </a:endParaRPr>
        </a:p>
      </dgm:t>
    </dgm:pt>
    <dgm:pt modelId="{3F6035FC-377C-4F04-AE35-E222F0BE1D2A}" cxnId="{F30D3B6D-5667-4F68-BC2D-BC206632FE6D}" type="parTrans">
      <dgm:prSet/>
      <dgm:spPr/>
      <dgm:t>
        <a:bodyPr/>
        <a:lstStyle/>
        <a:p>
          <a:endParaRPr lang="fr-FR"/>
        </a:p>
      </dgm:t>
    </dgm:pt>
    <dgm:pt modelId="{7A0C93AF-DBA1-4BC8-AEDD-D44434818C68}" cxnId="{F30D3B6D-5667-4F68-BC2D-BC206632FE6D}" type="sibTrans">
      <dgm:prSet/>
      <dgm:spPr/>
      <dgm:t>
        <a:bodyPr/>
        <a:lstStyle/>
        <a:p>
          <a:endParaRPr lang="fr-FR"/>
        </a:p>
      </dgm:t>
    </dgm:pt>
    <dgm:pt modelId="{374FA233-6554-4253-A512-47A1165B12E8}">
      <dgm:prSet phldrT="[Texte]"/>
      <dgm:spPr/>
      <dgm:t>
        <a:bodyPr/>
        <a:lstStyle/>
        <a:p>
          <a:r>
            <a:rPr lang="fr-FR" b="1" dirty="0">
              <a:solidFill>
                <a:schemeClr val="tx1"/>
              </a:solidFill>
              <a:latin typeface="Georgia" panose="02040502050405020303" pitchFamily="18" charset="0"/>
            </a:rPr>
            <a:t>Exerçant en milieu rural</a:t>
          </a:r>
          <a:endParaRPr lang="fr-FR" b="1" dirty="0">
            <a:solidFill>
              <a:schemeClr val="tx1"/>
            </a:solidFill>
          </a:endParaRPr>
        </a:p>
      </dgm:t>
    </dgm:pt>
    <dgm:pt modelId="{702961D2-277B-494A-A408-56CE71D00BE0}" cxnId="{8C6CE717-BF03-474B-9604-4335DD25E234}" type="parTrans">
      <dgm:prSet/>
      <dgm:spPr/>
      <dgm:t>
        <a:bodyPr/>
        <a:lstStyle/>
        <a:p>
          <a:endParaRPr lang="fr-FR"/>
        </a:p>
      </dgm:t>
    </dgm:pt>
    <dgm:pt modelId="{15AC07C2-6746-40DA-906A-B113F77AFFFE}" cxnId="{8C6CE717-BF03-474B-9604-4335DD25E234}" type="sibTrans">
      <dgm:prSet/>
      <dgm:spPr/>
      <dgm:t>
        <a:bodyPr/>
        <a:lstStyle/>
        <a:p>
          <a:endParaRPr lang="fr-FR"/>
        </a:p>
      </dgm:t>
    </dgm:pt>
    <dgm:pt modelId="{F6FB86B7-BC9A-42A5-B01D-B1D116754BE6}">
      <dgm:prSet phldrT="[Texte]"/>
      <dgm:spPr/>
      <dgm:t>
        <a:bodyPr/>
        <a:lstStyle/>
        <a:p>
          <a:r>
            <a:rPr lang="fr-FR" b="1" dirty="0">
              <a:solidFill>
                <a:schemeClr val="tx1"/>
              </a:solidFill>
              <a:latin typeface="Georgia" panose="02040502050405020303" pitchFamily="18" charset="0"/>
            </a:rPr>
            <a:t>Prestations forfaitisées</a:t>
          </a:r>
          <a:endParaRPr lang="fr-FR" b="1" dirty="0">
            <a:solidFill>
              <a:schemeClr val="tx1"/>
            </a:solidFill>
          </a:endParaRPr>
        </a:p>
      </dgm:t>
    </dgm:pt>
    <dgm:pt modelId="{4DCD5EBB-0D29-4333-8B8F-319C25DC643E}" cxnId="{9B451F9A-91D8-4B0F-A8C5-19A70B5A0274}" type="parTrans">
      <dgm:prSet/>
      <dgm:spPr/>
      <dgm:t>
        <a:bodyPr/>
        <a:lstStyle/>
        <a:p>
          <a:endParaRPr lang="fr-FR"/>
        </a:p>
      </dgm:t>
    </dgm:pt>
    <dgm:pt modelId="{C0B72E72-C4F1-4693-9899-D059A79F12F1}" cxnId="{9B451F9A-91D8-4B0F-A8C5-19A70B5A0274}" type="sibTrans">
      <dgm:prSet/>
      <dgm:spPr/>
      <dgm:t>
        <a:bodyPr/>
        <a:lstStyle/>
        <a:p>
          <a:endParaRPr lang="fr-FR"/>
        </a:p>
      </dgm:t>
    </dgm:pt>
    <dgm:pt modelId="{1967B7A2-A7B1-4369-B8ED-958860E7C802}">
      <dgm:prSet phldrT="[Texte]" custT="1"/>
      <dgm:spPr/>
      <dgm:t>
        <a:bodyPr/>
        <a:lstStyle/>
        <a:p>
          <a:r>
            <a:rPr lang="fr-FR" sz="1600" b="1" dirty="0">
              <a:solidFill>
                <a:schemeClr val="tx1"/>
              </a:solidFill>
              <a:latin typeface="Georgia" panose="02040502050405020303" pitchFamily="18" charset="0"/>
            </a:rPr>
            <a:t>Centres agréés par le MS</a:t>
          </a:r>
          <a:endParaRPr lang="fr-FR" sz="1600" b="1" dirty="0">
            <a:solidFill>
              <a:schemeClr val="tx1"/>
            </a:solidFill>
          </a:endParaRPr>
        </a:p>
      </dgm:t>
    </dgm:pt>
    <dgm:pt modelId="{3E09A990-2762-4166-9125-CFABA6273372}" cxnId="{7D45D129-A95C-4F5E-88E1-C0D9E1714673}" type="parTrans">
      <dgm:prSet/>
      <dgm:spPr/>
      <dgm:t>
        <a:bodyPr/>
        <a:lstStyle/>
        <a:p>
          <a:endParaRPr lang="fr-FR"/>
        </a:p>
      </dgm:t>
    </dgm:pt>
    <dgm:pt modelId="{819BF1A4-A586-4D9E-8088-DF067DDAD8E1}" cxnId="{7D45D129-A95C-4F5E-88E1-C0D9E1714673}" type="sibTrans">
      <dgm:prSet/>
      <dgm:spPr/>
      <dgm:t>
        <a:bodyPr/>
        <a:lstStyle/>
        <a:p>
          <a:endParaRPr lang="fr-FR"/>
        </a:p>
      </dgm:t>
    </dgm:pt>
    <dgm:pt modelId="{93494891-39A5-4E2C-B3B2-10784D18386A}" type="pres">
      <dgm:prSet presAssocID="{48BA439E-633F-49BC-9C13-4C0F8FC4FCBA}" presName="cycle" presStyleCnt="0">
        <dgm:presLayoutVars>
          <dgm:dir/>
          <dgm:resizeHandles val="exact"/>
        </dgm:presLayoutVars>
      </dgm:prSet>
      <dgm:spPr/>
    </dgm:pt>
    <dgm:pt modelId="{29B88220-0D78-401B-8118-E23CF9216E95}" type="pres">
      <dgm:prSet presAssocID="{4172E81E-5984-4569-8E99-B1EDFCE6C2CC}" presName="node" presStyleLbl="node1" presStyleIdx="0" presStyleCnt="5">
        <dgm:presLayoutVars>
          <dgm:bulletEnabled val="1"/>
        </dgm:presLayoutVars>
      </dgm:prSet>
      <dgm:spPr/>
    </dgm:pt>
    <dgm:pt modelId="{9210AC5A-8955-4254-8476-B9FB696FD143}" type="pres">
      <dgm:prSet presAssocID="{4172E81E-5984-4569-8E99-B1EDFCE6C2CC}" presName="spNode" presStyleCnt="0"/>
      <dgm:spPr/>
    </dgm:pt>
    <dgm:pt modelId="{E862333D-9759-4650-9119-A7850866C99B}" type="pres">
      <dgm:prSet presAssocID="{F4E25387-6738-409F-821D-52E1307EFD55}" presName="sibTrans" presStyleLbl="sibTrans1D1" presStyleIdx="0" presStyleCnt="5"/>
      <dgm:spPr/>
    </dgm:pt>
    <dgm:pt modelId="{2A9D180F-A20D-47E3-A340-AE45BF869434}" type="pres">
      <dgm:prSet presAssocID="{C31259DF-0D73-4F1D-AFF6-3799D1652E64}" presName="node" presStyleLbl="node1" presStyleIdx="1" presStyleCnt="5" custScaleX="130648">
        <dgm:presLayoutVars>
          <dgm:bulletEnabled val="1"/>
        </dgm:presLayoutVars>
      </dgm:prSet>
      <dgm:spPr/>
    </dgm:pt>
    <dgm:pt modelId="{00B59FDD-959F-4A30-B193-907242634E48}" type="pres">
      <dgm:prSet presAssocID="{C31259DF-0D73-4F1D-AFF6-3799D1652E64}" presName="spNode" presStyleCnt="0"/>
      <dgm:spPr/>
    </dgm:pt>
    <dgm:pt modelId="{DC0DAD7A-91F0-4308-81CB-885101067262}" type="pres">
      <dgm:prSet presAssocID="{7A0C93AF-DBA1-4BC8-AEDD-D44434818C68}" presName="sibTrans" presStyleLbl="sibTrans1D1" presStyleIdx="1" presStyleCnt="5"/>
      <dgm:spPr/>
    </dgm:pt>
    <dgm:pt modelId="{5C13522A-A8DA-4C4B-B084-B7221C9ADCE0}" type="pres">
      <dgm:prSet presAssocID="{374FA233-6554-4253-A512-47A1165B12E8}" presName="node" presStyleLbl="node1" presStyleIdx="2" presStyleCnt="5">
        <dgm:presLayoutVars>
          <dgm:bulletEnabled val="1"/>
        </dgm:presLayoutVars>
      </dgm:prSet>
      <dgm:spPr/>
    </dgm:pt>
    <dgm:pt modelId="{5951246B-00B0-4A45-AC11-930C91B254ED}" type="pres">
      <dgm:prSet presAssocID="{374FA233-6554-4253-A512-47A1165B12E8}" presName="spNode" presStyleCnt="0"/>
      <dgm:spPr/>
    </dgm:pt>
    <dgm:pt modelId="{B93422D0-EFDA-4FCE-B99E-08A11F46C300}" type="pres">
      <dgm:prSet presAssocID="{15AC07C2-6746-40DA-906A-B113F77AFFFE}" presName="sibTrans" presStyleLbl="sibTrans1D1" presStyleIdx="2" presStyleCnt="5"/>
      <dgm:spPr/>
    </dgm:pt>
    <dgm:pt modelId="{F2FF8033-C710-459A-B7DB-8A499729AB7B}" type="pres">
      <dgm:prSet presAssocID="{F6FB86B7-BC9A-42A5-B01D-B1D116754BE6}" presName="node" presStyleLbl="node1" presStyleIdx="3" presStyleCnt="5">
        <dgm:presLayoutVars>
          <dgm:bulletEnabled val="1"/>
        </dgm:presLayoutVars>
      </dgm:prSet>
      <dgm:spPr/>
    </dgm:pt>
    <dgm:pt modelId="{2206895F-539B-462D-B911-3179B421DCD7}" type="pres">
      <dgm:prSet presAssocID="{F6FB86B7-BC9A-42A5-B01D-B1D116754BE6}" presName="spNode" presStyleCnt="0"/>
      <dgm:spPr/>
    </dgm:pt>
    <dgm:pt modelId="{45E11383-36DD-479A-BEE2-6E69F5A2B747}" type="pres">
      <dgm:prSet presAssocID="{C0B72E72-C4F1-4693-9899-D059A79F12F1}" presName="sibTrans" presStyleLbl="sibTrans1D1" presStyleIdx="3" presStyleCnt="5"/>
      <dgm:spPr/>
    </dgm:pt>
    <dgm:pt modelId="{EDD5C689-7E1D-40CA-9975-B3180BAEC6F1}" type="pres">
      <dgm:prSet presAssocID="{1967B7A2-A7B1-4369-B8ED-958860E7C802}" presName="node" presStyleLbl="node1" presStyleIdx="4" presStyleCnt="5">
        <dgm:presLayoutVars>
          <dgm:bulletEnabled val="1"/>
        </dgm:presLayoutVars>
      </dgm:prSet>
      <dgm:spPr/>
    </dgm:pt>
    <dgm:pt modelId="{3F4F9650-B1F4-4F26-83A2-CF87D95A013E}" type="pres">
      <dgm:prSet presAssocID="{1967B7A2-A7B1-4369-B8ED-958860E7C802}" presName="spNode" presStyleCnt="0"/>
      <dgm:spPr/>
    </dgm:pt>
    <dgm:pt modelId="{56F33C7B-DE2A-4DB6-9660-952A4FD3CE7C}" type="pres">
      <dgm:prSet presAssocID="{819BF1A4-A586-4D9E-8088-DF067DDAD8E1}" presName="sibTrans" presStyleLbl="sibTrans1D1" presStyleIdx="4" presStyleCnt="5"/>
      <dgm:spPr/>
    </dgm:pt>
  </dgm:ptLst>
  <dgm:cxnLst>
    <dgm:cxn modelId="{8C6CE717-BF03-474B-9604-4335DD25E234}" srcId="{48BA439E-633F-49BC-9C13-4C0F8FC4FCBA}" destId="{374FA233-6554-4253-A512-47A1165B12E8}" srcOrd="2" destOrd="0" parTransId="{702961D2-277B-494A-A408-56CE71D00BE0}" sibTransId="{15AC07C2-6746-40DA-906A-B113F77AFFFE}"/>
    <dgm:cxn modelId="{A5806C19-EF1F-485D-B280-5DB1C13D0872}" type="presOf" srcId="{F4E25387-6738-409F-821D-52E1307EFD55}" destId="{E862333D-9759-4650-9119-A7850866C99B}" srcOrd="0" destOrd="0" presId="urn:microsoft.com/office/officeart/2005/8/layout/cycle5"/>
    <dgm:cxn modelId="{B9416C22-58DA-4995-9D4C-DCD0C4D5DCCC}" type="presOf" srcId="{819BF1A4-A586-4D9E-8088-DF067DDAD8E1}" destId="{56F33C7B-DE2A-4DB6-9660-952A4FD3CE7C}" srcOrd="0" destOrd="0" presId="urn:microsoft.com/office/officeart/2005/8/layout/cycle5"/>
    <dgm:cxn modelId="{7D45D129-A95C-4F5E-88E1-C0D9E1714673}" srcId="{48BA439E-633F-49BC-9C13-4C0F8FC4FCBA}" destId="{1967B7A2-A7B1-4369-B8ED-958860E7C802}" srcOrd="4" destOrd="0" parTransId="{3E09A990-2762-4166-9125-CFABA6273372}" sibTransId="{819BF1A4-A586-4D9E-8088-DF067DDAD8E1}"/>
    <dgm:cxn modelId="{8557C730-08FD-465D-9AB9-EB9E3FB1454F}" type="presOf" srcId="{1967B7A2-A7B1-4369-B8ED-958860E7C802}" destId="{EDD5C689-7E1D-40CA-9975-B3180BAEC6F1}" srcOrd="0" destOrd="0" presId="urn:microsoft.com/office/officeart/2005/8/layout/cycle5"/>
    <dgm:cxn modelId="{D378A534-A99F-4672-81D8-F113FCE4E423}" type="presOf" srcId="{F6FB86B7-BC9A-42A5-B01D-B1D116754BE6}" destId="{F2FF8033-C710-459A-B7DB-8A499729AB7B}" srcOrd="0" destOrd="0" presId="urn:microsoft.com/office/officeart/2005/8/layout/cycle5"/>
    <dgm:cxn modelId="{37D12936-A550-4838-98B8-60C7AD413568}" type="presOf" srcId="{48BA439E-633F-49BC-9C13-4C0F8FC4FCBA}" destId="{93494891-39A5-4E2C-B3B2-10784D18386A}" srcOrd="0" destOrd="0" presId="urn:microsoft.com/office/officeart/2005/8/layout/cycle5"/>
    <dgm:cxn modelId="{62E6A162-5C2C-4791-A159-AE0D46A4382E}" type="presOf" srcId="{15AC07C2-6746-40DA-906A-B113F77AFFFE}" destId="{B93422D0-EFDA-4FCE-B99E-08A11F46C300}" srcOrd="0" destOrd="0" presId="urn:microsoft.com/office/officeart/2005/8/layout/cycle5"/>
    <dgm:cxn modelId="{F30D3B6D-5667-4F68-BC2D-BC206632FE6D}" srcId="{48BA439E-633F-49BC-9C13-4C0F8FC4FCBA}" destId="{C31259DF-0D73-4F1D-AFF6-3799D1652E64}" srcOrd="1" destOrd="0" parTransId="{3F6035FC-377C-4F04-AE35-E222F0BE1D2A}" sibTransId="{7A0C93AF-DBA1-4BC8-AEDD-D44434818C68}"/>
    <dgm:cxn modelId="{3F002E57-3C00-48E6-98FF-9BBD2C7C1BB7}" type="presOf" srcId="{7A0C93AF-DBA1-4BC8-AEDD-D44434818C68}" destId="{DC0DAD7A-91F0-4308-81CB-885101067262}" srcOrd="0" destOrd="0" presId="urn:microsoft.com/office/officeart/2005/8/layout/cycle5"/>
    <dgm:cxn modelId="{9B451F9A-91D8-4B0F-A8C5-19A70B5A0274}" srcId="{48BA439E-633F-49BC-9C13-4C0F8FC4FCBA}" destId="{F6FB86B7-BC9A-42A5-B01D-B1D116754BE6}" srcOrd="3" destOrd="0" parTransId="{4DCD5EBB-0D29-4333-8B8F-319C25DC643E}" sibTransId="{C0B72E72-C4F1-4693-9899-D059A79F12F1}"/>
    <dgm:cxn modelId="{E74E93BC-3965-440F-A080-829310904837}" type="presOf" srcId="{C31259DF-0D73-4F1D-AFF6-3799D1652E64}" destId="{2A9D180F-A20D-47E3-A340-AE45BF869434}" srcOrd="0" destOrd="0" presId="urn:microsoft.com/office/officeart/2005/8/layout/cycle5"/>
    <dgm:cxn modelId="{AE0970C8-5D5A-458F-A32C-4DB410362932}" type="presOf" srcId="{374FA233-6554-4253-A512-47A1165B12E8}" destId="{5C13522A-A8DA-4C4B-B084-B7221C9ADCE0}" srcOrd="0" destOrd="0" presId="urn:microsoft.com/office/officeart/2005/8/layout/cycle5"/>
    <dgm:cxn modelId="{BF799BCF-0C03-4BB5-B1EE-B0712AF9126D}" type="presOf" srcId="{C0B72E72-C4F1-4693-9899-D059A79F12F1}" destId="{45E11383-36DD-479A-BEE2-6E69F5A2B747}" srcOrd="0" destOrd="0" presId="urn:microsoft.com/office/officeart/2005/8/layout/cycle5"/>
    <dgm:cxn modelId="{FF36A7D1-97DB-45B3-8DDA-B2DD9C3CF6CE}" type="presOf" srcId="{4172E81E-5984-4569-8E99-B1EDFCE6C2CC}" destId="{29B88220-0D78-401B-8118-E23CF9216E95}" srcOrd="0" destOrd="0" presId="urn:microsoft.com/office/officeart/2005/8/layout/cycle5"/>
    <dgm:cxn modelId="{B47282FE-37D8-4ADA-8646-63CD0720E6F0}" srcId="{48BA439E-633F-49BC-9C13-4C0F8FC4FCBA}" destId="{4172E81E-5984-4569-8E99-B1EDFCE6C2CC}" srcOrd="0" destOrd="0" parTransId="{381E7955-950B-4AD2-B561-5A2194D80962}" sibTransId="{F4E25387-6738-409F-821D-52E1307EFD55}"/>
    <dgm:cxn modelId="{78423367-4A1E-4896-8B61-89B761B92147}" type="presParOf" srcId="{93494891-39A5-4E2C-B3B2-10784D18386A}" destId="{29B88220-0D78-401B-8118-E23CF9216E95}" srcOrd="0" destOrd="0" presId="urn:microsoft.com/office/officeart/2005/8/layout/cycle5"/>
    <dgm:cxn modelId="{27517EEC-2578-426D-9807-51963671E13C}" type="presParOf" srcId="{93494891-39A5-4E2C-B3B2-10784D18386A}" destId="{9210AC5A-8955-4254-8476-B9FB696FD143}" srcOrd="1" destOrd="0" presId="urn:microsoft.com/office/officeart/2005/8/layout/cycle5"/>
    <dgm:cxn modelId="{5024D6B3-7C83-4888-ACD7-C11960CF402E}" type="presParOf" srcId="{93494891-39A5-4E2C-B3B2-10784D18386A}" destId="{E862333D-9759-4650-9119-A7850866C99B}" srcOrd="2" destOrd="0" presId="urn:microsoft.com/office/officeart/2005/8/layout/cycle5"/>
    <dgm:cxn modelId="{B0B9F6DA-D33E-4AC2-9EF4-06E7E29E2605}" type="presParOf" srcId="{93494891-39A5-4E2C-B3B2-10784D18386A}" destId="{2A9D180F-A20D-47E3-A340-AE45BF869434}" srcOrd="3" destOrd="0" presId="urn:microsoft.com/office/officeart/2005/8/layout/cycle5"/>
    <dgm:cxn modelId="{1E8FF0F4-D4DF-4071-BE8E-C2988717DFF3}" type="presParOf" srcId="{93494891-39A5-4E2C-B3B2-10784D18386A}" destId="{00B59FDD-959F-4A30-B193-907242634E48}" srcOrd="4" destOrd="0" presId="urn:microsoft.com/office/officeart/2005/8/layout/cycle5"/>
    <dgm:cxn modelId="{1EAE30CD-7BFB-4D86-8655-BAD93AE72782}" type="presParOf" srcId="{93494891-39A5-4E2C-B3B2-10784D18386A}" destId="{DC0DAD7A-91F0-4308-81CB-885101067262}" srcOrd="5" destOrd="0" presId="urn:microsoft.com/office/officeart/2005/8/layout/cycle5"/>
    <dgm:cxn modelId="{11DC6079-2557-459A-855A-25BD56189503}" type="presParOf" srcId="{93494891-39A5-4E2C-B3B2-10784D18386A}" destId="{5C13522A-A8DA-4C4B-B084-B7221C9ADCE0}" srcOrd="6" destOrd="0" presId="urn:microsoft.com/office/officeart/2005/8/layout/cycle5"/>
    <dgm:cxn modelId="{EA4CA418-445E-4FD9-8DEC-AA920F65237B}" type="presParOf" srcId="{93494891-39A5-4E2C-B3B2-10784D18386A}" destId="{5951246B-00B0-4A45-AC11-930C91B254ED}" srcOrd="7" destOrd="0" presId="urn:microsoft.com/office/officeart/2005/8/layout/cycle5"/>
    <dgm:cxn modelId="{65F2FE30-66E3-4AE7-9A4C-8671C7B6F9EC}" type="presParOf" srcId="{93494891-39A5-4E2C-B3B2-10784D18386A}" destId="{B93422D0-EFDA-4FCE-B99E-08A11F46C300}" srcOrd="8" destOrd="0" presId="urn:microsoft.com/office/officeart/2005/8/layout/cycle5"/>
    <dgm:cxn modelId="{7A5AEE55-3235-4B35-B87E-51C41F91A7BA}" type="presParOf" srcId="{93494891-39A5-4E2C-B3B2-10784D18386A}" destId="{F2FF8033-C710-459A-B7DB-8A499729AB7B}" srcOrd="9" destOrd="0" presId="urn:microsoft.com/office/officeart/2005/8/layout/cycle5"/>
    <dgm:cxn modelId="{5A7D5039-FF5B-4F1C-B85B-BFDF4C863E28}" type="presParOf" srcId="{93494891-39A5-4E2C-B3B2-10784D18386A}" destId="{2206895F-539B-462D-B911-3179B421DCD7}" srcOrd="10" destOrd="0" presId="urn:microsoft.com/office/officeart/2005/8/layout/cycle5"/>
    <dgm:cxn modelId="{35EE8F55-0833-42AC-A78F-9E4C979AC941}" type="presParOf" srcId="{93494891-39A5-4E2C-B3B2-10784D18386A}" destId="{45E11383-36DD-479A-BEE2-6E69F5A2B747}" srcOrd="11" destOrd="0" presId="urn:microsoft.com/office/officeart/2005/8/layout/cycle5"/>
    <dgm:cxn modelId="{28AD9728-2F65-4839-990C-5C3B37C5E4AF}" type="presParOf" srcId="{93494891-39A5-4E2C-B3B2-10784D18386A}" destId="{EDD5C689-7E1D-40CA-9975-B3180BAEC6F1}" srcOrd="12" destOrd="0" presId="urn:microsoft.com/office/officeart/2005/8/layout/cycle5"/>
    <dgm:cxn modelId="{DD364292-AC84-47DA-A792-20727F7E47FA}" type="presParOf" srcId="{93494891-39A5-4E2C-B3B2-10784D18386A}" destId="{3F4F9650-B1F4-4F26-83A2-CF87D95A013E}" srcOrd="13" destOrd="0" presId="urn:microsoft.com/office/officeart/2005/8/layout/cycle5"/>
    <dgm:cxn modelId="{D435E03D-75C3-4353-9D00-B34C7A9F2D52}" type="presParOf" srcId="{93494891-39A5-4E2C-B3B2-10784D18386A}" destId="{56F33C7B-DE2A-4DB6-9660-952A4FD3CE7C}" srcOrd="14" destOrd="0" presId="urn:microsoft.com/office/officeart/2005/8/layout/cycle5"/>
  </dgm:cxnLst>
  <dgm:bg>
    <a:noFill/>
  </dgm:bg>
  <dgm:whole/>
  <dgm:extLst>
    <a:ext uri="http://schemas.microsoft.com/office/drawing/2008/diagram">
      <dsp:dataModelExt xmlns:dsp="http://schemas.microsoft.com/office/drawing/2008/diagram" relId="rId5"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8DC63CD-8C48-4DCC-9ADB-7417F5820EF7}" type="doc">
      <dgm:prSet loTypeId="urn:microsoft.com/office/officeart/2005/8/layout/pList2" loCatId="list" qsTypeId="urn:microsoft.com/office/officeart/2005/8/quickstyle/simple1" qsCatId="simple" csTypeId="urn:microsoft.com/office/officeart/2005/8/colors/accent1_2" csCatId="accent1" phldr="1"/>
      <dgm:spPr/>
      <dgm:t>
        <a:bodyPr/>
        <a:lstStyle/>
        <a:p>
          <a:endParaRPr lang="fr-FR"/>
        </a:p>
      </dgm:t>
    </dgm:pt>
    <dgm:pt modelId="{C076D945-C8E4-4369-9559-FB6B8180D78E}">
      <dgm:prSet phldrT="[Texte]"/>
      <dgm:spPr/>
      <dgm:t>
        <a:bodyPr/>
        <a:lstStyle/>
        <a:p>
          <a:r>
            <a:rPr lang="fr-FR" dirty="0">
              <a:solidFill>
                <a:schemeClr val="tx1"/>
              </a:solidFill>
              <a:latin typeface="Georgia" panose="02040502050405020303" pitchFamily="18" charset="0"/>
            </a:rPr>
            <a:t>Populations rurales et péri-urbaines</a:t>
          </a:r>
          <a:endParaRPr lang="fr-FR" dirty="0">
            <a:solidFill>
              <a:schemeClr val="tx1"/>
            </a:solidFill>
          </a:endParaRPr>
        </a:p>
      </dgm:t>
    </dgm:pt>
    <dgm:pt modelId="{09CABCA7-9221-4168-9483-E35B9D18A10A}" cxnId="{808DCA87-55DE-4796-90AD-2D133BAB9087}" type="parTrans">
      <dgm:prSet/>
      <dgm:spPr/>
      <dgm:t>
        <a:bodyPr/>
        <a:lstStyle/>
        <a:p>
          <a:endParaRPr lang="fr-FR"/>
        </a:p>
      </dgm:t>
    </dgm:pt>
    <dgm:pt modelId="{3E812EDF-D132-46A9-836D-504648CF654F}" cxnId="{808DCA87-55DE-4796-90AD-2D133BAB9087}" type="sibTrans">
      <dgm:prSet/>
      <dgm:spPr/>
      <dgm:t>
        <a:bodyPr/>
        <a:lstStyle/>
        <a:p>
          <a:endParaRPr lang="fr-FR"/>
        </a:p>
      </dgm:t>
    </dgm:pt>
    <dgm:pt modelId="{4064C0F7-5362-45B4-8BCD-FDF881E289C3}">
      <dgm:prSet phldrT="[Texte]" phldr="0" custT="0"/>
      <dgm:spPr/>
      <dgm:t>
        <a:bodyPr vert="horz" wrap="square"/>
        <a:p>
          <a:pPr>
            <a:lnSpc>
              <a:spcPct val="100000"/>
            </a:lnSpc>
            <a:spcBef>
              <a:spcPct val="0"/>
            </a:spcBef>
            <a:spcAft>
              <a:spcPct val="35000"/>
            </a:spcAft>
          </a:pPr>
          <a:r>
            <a:rPr lang="fr-FR" dirty="0">
              <a:solidFill>
                <a:schemeClr val="tx1"/>
              </a:solidFill>
              <a:latin typeface="Georgia" panose="02040502050405020303" pitchFamily="18" charset="0"/>
            </a:rPr>
            <a:t>Femmes; enfants et </a:t>
          </a:r>
          <a:r>
            <a:rPr lang="fr-FR" dirty="0">
              <a:solidFill>
                <a:schemeClr val="tx1"/>
              </a:solidFill>
              <a:latin typeface="Georgia" panose="02040502050405020303" pitchFamily="18" charset="0"/>
            </a:rPr>
            <a:t>Personnes âgés etc</a:t>
          </a:r>
          <a:r>
            <a:rPr lang="fr-FR" dirty="0">
              <a:solidFill>
                <a:schemeClr val="tx1"/>
              </a:solidFill>
            </a:rPr>
            <a:t/>
          </a:r>
          <a:endParaRPr lang="fr-FR" dirty="0">
            <a:solidFill>
              <a:schemeClr val="tx1"/>
            </a:solidFill>
          </a:endParaRPr>
        </a:p>
      </dgm:t>
    </dgm:pt>
    <dgm:pt modelId="{322E14CA-7B31-4137-A300-2B47ED839BA6}" cxnId="{A7B877B2-826E-421E-B7CD-6B794CD95334}" type="parTrans">
      <dgm:prSet/>
      <dgm:spPr/>
      <dgm:t>
        <a:bodyPr/>
        <a:lstStyle/>
        <a:p>
          <a:endParaRPr lang="fr-FR"/>
        </a:p>
      </dgm:t>
    </dgm:pt>
    <dgm:pt modelId="{EDD8CDAA-0581-495E-9151-300CB2A6AD35}" cxnId="{A7B877B2-826E-421E-B7CD-6B794CD95334}" type="sibTrans">
      <dgm:prSet/>
      <dgm:spPr/>
      <dgm:t>
        <a:bodyPr/>
        <a:lstStyle/>
        <a:p>
          <a:endParaRPr lang="fr-FR"/>
        </a:p>
      </dgm:t>
    </dgm:pt>
    <dgm:pt modelId="{B59E2820-948E-4593-A966-DFFA58F61BAF}">
      <dgm:prSet phldrT="[Texte]"/>
      <dgm:spPr/>
      <dgm:t>
        <a:bodyPr/>
        <a:lstStyle/>
        <a:p>
          <a:r>
            <a:rPr lang="fr-FR" dirty="0">
              <a:solidFill>
                <a:schemeClr val="tx1"/>
              </a:solidFill>
              <a:latin typeface="Georgia" panose="02040502050405020303" pitchFamily="18" charset="0"/>
            </a:rPr>
            <a:t>Populations pauvres: cultivateurs; éleveurs; pêcheurs; artisans</a:t>
          </a:r>
          <a:endParaRPr lang="fr-FR" dirty="0">
            <a:solidFill>
              <a:schemeClr val="tx1"/>
            </a:solidFill>
          </a:endParaRPr>
        </a:p>
      </dgm:t>
    </dgm:pt>
    <dgm:pt modelId="{C0452723-FBD2-4D80-A151-295F7CBB9BAE}" cxnId="{709EA7CF-C201-4C57-ADA4-DF0A04BE5888}" type="parTrans">
      <dgm:prSet/>
      <dgm:spPr/>
      <dgm:t>
        <a:bodyPr/>
        <a:lstStyle/>
        <a:p>
          <a:endParaRPr lang="fr-FR"/>
        </a:p>
      </dgm:t>
    </dgm:pt>
    <dgm:pt modelId="{5E7A4528-89A5-43E2-B692-CDD6A4A473B9}" cxnId="{709EA7CF-C201-4C57-ADA4-DF0A04BE5888}" type="sibTrans">
      <dgm:prSet/>
      <dgm:spPr/>
      <dgm:t>
        <a:bodyPr/>
        <a:lstStyle/>
        <a:p>
          <a:endParaRPr lang="fr-FR"/>
        </a:p>
      </dgm:t>
    </dgm:pt>
    <dgm:pt modelId="{1F3249AD-C889-492A-AB0A-12179ADDF89B}">
      <dgm:prSet phldrT="[Texte]"/>
      <dgm:spPr/>
      <dgm:t>
        <a:bodyPr/>
        <a:lstStyle/>
        <a:p>
          <a:r>
            <a:rPr lang="fr-FR" dirty="0">
              <a:solidFill>
                <a:schemeClr val="tx1"/>
              </a:solidFill>
              <a:latin typeface="Georgia" panose="02040502050405020303" pitchFamily="18" charset="0"/>
            </a:rPr>
            <a:t>Communes d’intervention voire Etat central</a:t>
          </a:r>
          <a:endParaRPr lang="fr-FR" dirty="0">
            <a:solidFill>
              <a:schemeClr val="tx1"/>
            </a:solidFill>
          </a:endParaRPr>
        </a:p>
      </dgm:t>
    </dgm:pt>
    <dgm:pt modelId="{F1DD0874-35B1-4D18-86D8-7CC62617D100}" cxnId="{A04CF4CE-BDF8-486C-B51E-B6B8E2E1F42D}" type="parTrans">
      <dgm:prSet/>
      <dgm:spPr/>
      <dgm:t>
        <a:bodyPr/>
        <a:lstStyle/>
        <a:p>
          <a:endParaRPr lang="fr-FR"/>
        </a:p>
      </dgm:t>
    </dgm:pt>
    <dgm:pt modelId="{EE140106-2649-4A56-ADB9-AE862827A010}" cxnId="{A04CF4CE-BDF8-486C-B51E-B6B8E2E1F42D}" type="sibTrans">
      <dgm:prSet/>
      <dgm:spPr/>
      <dgm:t>
        <a:bodyPr/>
        <a:lstStyle/>
        <a:p>
          <a:endParaRPr lang="fr-FR"/>
        </a:p>
      </dgm:t>
    </dgm:pt>
    <dgm:pt modelId="{20D8E297-62F6-4097-B9D1-260C83275E7C}" type="pres">
      <dgm:prSet presAssocID="{48DC63CD-8C48-4DCC-9ADB-7417F5820EF7}" presName="Name0" presStyleCnt="0">
        <dgm:presLayoutVars>
          <dgm:dir/>
          <dgm:resizeHandles val="exact"/>
        </dgm:presLayoutVars>
      </dgm:prSet>
      <dgm:spPr/>
    </dgm:pt>
    <dgm:pt modelId="{B082F449-0D94-415F-B895-A02B85CF1A15}" type="pres">
      <dgm:prSet presAssocID="{48DC63CD-8C48-4DCC-9ADB-7417F5820EF7}" presName="bkgdShp" presStyleLbl="alignAccFollowNode1" presStyleIdx="0" presStyleCnt="1"/>
      <dgm:spPr/>
    </dgm:pt>
    <dgm:pt modelId="{102A53E5-FAEE-490D-8CBD-7F3259E29084}" type="pres">
      <dgm:prSet presAssocID="{48DC63CD-8C48-4DCC-9ADB-7417F5820EF7}" presName="linComp" presStyleCnt="0"/>
      <dgm:spPr/>
    </dgm:pt>
    <dgm:pt modelId="{39B5349F-FDB1-4445-A908-ABD695B3156D}" type="pres">
      <dgm:prSet presAssocID="{C076D945-C8E4-4369-9559-FB6B8180D78E}" presName="compNode" presStyleCnt="0"/>
      <dgm:spPr/>
    </dgm:pt>
    <dgm:pt modelId="{59510F86-BA21-45C0-9202-162299967301}" type="pres">
      <dgm:prSet presAssocID="{C076D945-C8E4-4369-9559-FB6B8180D78E}" presName="node" presStyleLbl="node1" presStyleIdx="0" presStyleCnt="4">
        <dgm:presLayoutVars>
          <dgm:bulletEnabled val="1"/>
        </dgm:presLayoutVars>
      </dgm:prSet>
      <dgm:spPr/>
    </dgm:pt>
    <dgm:pt modelId="{4279E355-28D6-4617-AD24-2D656A303E45}" type="pres">
      <dgm:prSet presAssocID="{C076D945-C8E4-4369-9559-FB6B8180D78E}" presName="invisiNode" presStyleCnt="0"/>
      <dgm:spPr/>
    </dgm:pt>
    <dgm:pt modelId="{E7F1EBE1-B24E-4CB8-859C-49922AD5D8AE}" type="pres">
      <dgm:prSet presAssocID="{C076D945-C8E4-4369-9559-FB6B8180D78E}" presName="imagNode" presStyleLbl="fgImgPlac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t="-18000" b="-18000"/>
          </a:stretch>
        </a:blipFill>
      </dgm:spPr>
    </dgm:pt>
    <dgm:pt modelId="{4BFA90E1-A9A1-4ADC-9877-9B9AC51AB6A1}" type="pres">
      <dgm:prSet presAssocID="{3E812EDF-D132-46A9-836D-504648CF654F}" presName="sibTrans" presStyleCnt="0"/>
      <dgm:spPr/>
    </dgm:pt>
    <dgm:pt modelId="{A0FBDDE6-9E85-4D62-9192-9875010092C1}" type="pres">
      <dgm:prSet presAssocID="{4064C0F7-5362-45B4-8BCD-FDF881E289C3}" presName="compNode" presStyleCnt="0"/>
      <dgm:spPr/>
    </dgm:pt>
    <dgm:pt modelId="{9EA9D915-D5DE-460C-80A8-485CBEC5C8A2}" type="pres">
      <dgm:prSet presAssocID="{4064C0F7-5362-45B4-8BCD-FDF881E289C3}" presName="node" presStyleLbl="node1" presStyleIdx="1" presStyleCnt="4">
        <dgm:presLayoutVars>
          <dgm:bulletEnabled val="1"/>
        </dgm:presLayoutVars>
      </dgm:prSet>
      <dgm:spPr/>
    </dgm:pt>
    <dgm:pt modelId="{7814C02A-7BEC-4DC1-9FD8-295B4D356EA8}" type="pres">
      <dgm:prSet presAssocID="{4064C0F7-5362-45B4-8BCD-FDF881E289C3}" presName="invisiNode" presStyleCnt="0"/>
      <dgm:spPr/>
    </dgm:pt>
    <dgm:pt modelId="{C5492703-A641-4D62-B3C7-F32264974C96}" type="pres">
      <dgm:prSet presAssocID="{4064C0F7-5362-45B4-8BCD-FDF881E289C3}" presName="imagNode" presStyleLbl="fgImgPlac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t="-18000" b="-18000"/>
          </a:stretch>
        </a:blipFill>
      </dgm:spPr>
    </dgm:pt>
    <dgm:pt modelId="{452E2B22-88E6-4A25-9599-FF23BD19EF6C}" type="pres">
      <dgm:prSet presAssocID="{EDD8CDAA-0581-495E-9151-300CB2A6AD35}" presName="sibTrans" presStyleCnt="0"/>
      <dgm:spPr/>
    </dgm:pt>
    <dgm:pt modelId="{F410EB58-704F-4E0E-BA97-550C4FB79110}" type="pres">
      <dgm:prSet presAssocID="{B59E2820-948E-4593-A966-DFFA58F61BAF}" presName="compNode" presStyleCnt="0"/>
      <dgm:spPr/>
    </dgm:pt>
    <dgm:pt modelId="{89D51C72-96D8-4265-9DC1-984FEE2E6C83}" type="pres">
      <dgm:prSet presAssocID="{B59E2820-948E-4593-A966-DFFA58F61BAF}" presName="node" presStyleLbl="node1" presStyleIdx="2" presStyleCnt="4">
        <dgm:presLayoutVars>
          <dgm:bulletEnabled val="1"/>
        </dgm:presLayoutVars>
      </dgm:prSet>
      <dgm:spPr/>
    </dgm:pt>
    <dgm:pt modelId="{3A623644-871A-4D3E-ADD5-A20ABF88C3E9}" type="pres">
      <dgm:prSet presAssocID="{B59E2820-948E-4593-A966-DFFA58F61BAF}" presName="invisiNode" presStyleCnt="0"/>
      <dgm:spPr/>
    </dgm:pt>
    <dgm:pt modelId="{60A3DFA0-7F18-4DEE-B26B-3199AD370C69}" type="pres">
      <dgm:prSet presAssocID="{B59E2820-948E-4593-A966-DFFA58F61BAF}" presName="imagNode" presStyleLbl="fgImgPlac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t="-18000" b="-18000"/>
          </a:stretch>
        </a:blipFill>
      </dgm:spPr>
    </dgm:pt>
    <dgm:pt modelId="{06720B30-F60A-46AC-B1FF-F6954F9391C9}" type="pres">
      <dgm:prSet presAssocID="{5E7A4528-89A5-43E2-B692-CDD6A4A473B9}" presName="sibTrans" presStyleCnt="0"/>
      <dgm:spPr/>
    </dgm:pt>
    <dgm:pt modelId="{65DE5E88-4B1C-4D02-BE36-06595E10029B}" type="pres">
      <dgm:prSet presAssocID="{1F3249AD-C889-492A-AB0A-12179ADDF89B}" presName="compNode" presStyleCnt="0"/>
      <dgm:spPr/>
    </dgm:pt>
    <dgm:pt modelId="{A2413D06-80F1-4EF5-AEBB-74E054091C22}" type="pres">
      <dgm:prSet presAssocID="{1F3249AD-C889-492A-AB0A-12179ADDF89B}" presName="node" presStyleLbl="node1" presStyleIdx="3" presStyleCnt="4" custLinFactNeighborY="0">
        <dgm:presLayoutVars>
          <dgm:bulletEnabled val="1"/>
        </dgm:presLayoutVars>
      </dgm:prSet>
      <dgm:spPr/>
    </dgm:pt>
    <dgm:pt modelId="{8D6CAAF6-E978-4E6D-94EA-45B67E749757}" type="pres">
      <dgm:prSet presAssocID="{1F3249AD-C889-492A-AB0A-12179ADDF89B}" presName="invisiNode" presStyleCnt="0"/>
      <dgm:spPr/>
    </dgm:pt>
    <dgm:pt modelId="{E30B274A-4215-48E0-A5E7-476B2CE627C2}" type="pres">
      <dgm:prSet presAssocID="{1F3249AD-C889-492A-AB0A-12179ADDF89B}" presName="imagNode" presStyleLbl="fgImgPlac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t="-18000" b="-18000"/>
          </a:stretch>
        </a:blipFill>
      </dgm:spPr>
    </dgm:pt>
  </dgm:ptLst>
  <dgm:cxnLst>
    <dgm:cxn modelId="{808DCA87-55DE-4796-90AD-2D133BAB9087}" srcId="{48DC63CD-8C48-4DCC-9ADB-7417F5820EF7}" destId="{C076D945-C8E4-4369-9559-FB6B8180D78E}" srcOrd="0" destOrd="0" parTransId="{09CABCA7-9221-4168-9483-E35B9D18A10A}" sibTransId="{3E812EDF-D132-46A9-836D-504648CF654F}"/>
    <dgm:cxn modelId="{A7B877B2-826E-421E-B7CD-6B794CD95334}" srcId="{48DC63CD-8C48-4DCC-9ADB-7417F5820EF7}" destId="{4064C0F7-5362-45B4-8BCD-FDF881E289C3}" srcOrd="1" destOrd="0" parTransId="{322E14CA-7B31-4137-A300-2B47ED839BA6}" sibTransId="{EDD8CDAA-0581-495E-9151-300CB2A6AD35}"/>
    <dgm:cxn modelId="{709EA7CF-C201-4C57-ADA4-DF0A04BE5888}" srcId="{48DC63CD-8C48-4DCC-9ADB-7417F5820EF7}" destId="{B59E2820-948E-4593-A966-DFFA58F61BAF}" srcOrd="2" destOrd="0" parTransId="{C0452723-FBD2-4D80-A151-295F7CBB9BAE}" sibTransId="{5E7A4528-89A5-43E2-B692-CDD6A4A473B9}"/>
    <dgm:cxn modelId="{A04CF4CE-BDF8-486C-B51E-B6B8E2E1F42D}" srcId="{48DC63CD-8C48-4DCC-9ADB-7417F5820EF7}" destId="{1F3249AD-C889-492A-AB0A-12179ADDF89B}" srcOrd="3" destOrd="0" parTransId="{F1DD0874-35B1-4D18-86D8-7CC62617D100}" sibTransId="{EE140106-2649-4A56-ADB9-AE862827A010}"/>
    <dgm:cxn modelId="{6E8BB0F7-00D6-4C14-ABC9-DAC865C2FB94}" type="presOf" srcId="{48DC63CD-8C48-4DCC-9ADB-7417F5820EF7}" destId="{20D8E297-62F6-4097-B9D1-260C83275E7C}" srcOrd="0" destOrd="0" presId="urn:microsoft.com/office/officeart/2005/8/layout/pList2"/>
    <dgm:cxn modelId="{13F0395F-7716-46D5-B977-784F94AD246D}" type="presParOf" srcId="{20D8E297-62F6-4097-B9D1-260C83275E7C}" destId="{B082F449-0D94-415F-B895-A02B85CF1A15}" srcOrd="0" destOrd="0" presId="urn:microsoft.com/office/officeart/2005/8/layout/pList2"/>
    <dgm:cxn modelId="{5C8EAB4F-D349-411F-9189-D22C23808A61}" type="presParOf" srcId="{20D8E297-62F6-4097-B9D1-260C83275E7C}" destId="{102A53E5-FAEE-490D-8CBD-7F3259E29084}" srcOrd="1" destOrd="0" presId="urn:microsoft.com/office/officeart/2005/8/layout/pList2"/>
    <dgm:cxn modelId="{0BDB00A7-2583-47EB-B070-78A81144654A}" type="presParOf" srcId="{102A53E5-FAEE-490D-8CBD-7F3259E29084}" destId="{39B5349F-FDB1-4445-A908-ABD695B3156D}" srcOrd="0" destOrd="1" presId="urn:microsoft.com/office/officeart/2005/8/layout/pList2"/>
    <dgm:cxn modelId="{3F2D1AE3-C0FB-41EC-92F1-145B0B66E42A}" type="presParOf" srcId="{39B5349F-FDB1-4445-A908-ABD695B3156D}" destId="{59510F86-BA21-45C0-9202-162299967301}" srcOrd="0" destOrd="0" presId="urn:microsoft.com/office/officeart/2005/8/layout/pList2"/>
    <dgm:cxn modelId="{6066203E-88D5-4AA1-8251-999D66C812B7}" type="presOf" srcId="{C076D945-C8E4-4369-9559-FB6B8180D78E}" destId="{59510F86-BA21-45C0-9202-162299967301}" srcOrd="0" destOrd="0" presId="urn:microsoft.com/office/officeart/2005/8/layout/pList2"/>
    <dgm:cxn modelId="{A3C35B26-C2D0-46A2-B0AE-5E9DEB794430}" type="presParOf" srcId="{39B5349F-FDB1-4445-A908-ABD695B3156D}" destId="{4279E355-28D6-4617-AD24-2D656A303E45}" srcOrd="1" destOrd="0" presId="urn:microsoft.com/office/officeart/2005/8/layout/pList2"/>
    <dgm:cxn modelId="{F0B98C31-FEE0-4DD3-AE49-675E66947C3C}" type="presParOf" srcId="{39B5349F-FDB1-4445-A908-ABD695B3156D}" destId="{E7F1EBE1-B24E-4CB8-859C-49922AD5D8AE}" srcOrd="2" destOrd="0" presId="urn:microsoft.com/office/officeart/2005/8/layout/pList2"/>
    <dgm:cxn modelId="{DE79EDC5-4BD0-423F-BDD2-22AD019A753C}" type="presParOf" srcId="{102A53E5-FAEE-490D-8CBD-7F3259E29084}" destId="{4BFA90E1-A9A1-4ADC-9877-9B9AC51AB6A1}" srcOrd="1" destOrd="1" presId="urn:microsoft.com/office/officeart/2005/8/layout/pList2"/>
    <dgm:cxn modelId="{FCE288CD-EA77-4220-8B5D-FA0FA7584CB1}" type="presOf" srcId="{3E812EDF-D132-46A9-836D-504648CF654F}" destId="{4BFA90E1-A9A1-4ADC-9877-9B9AC51AB6A1}" srcOrd="0" destOrd="0" presId="urn:microsoft.com/office/officeart/2005/8/layout/pList2"/>
    <dgm:cxn modelId="{5220697C-38D9-430C-9C6F-8A86CF91034A}" type="presParOf" srcId="{102A53E5-FAEE-490D-8CBD-7F3259E29084}" destId="{A0FBDDE6-9E85-4D62-9192-9875010092C1}" srcOrd="2" destOrd="1" presId="urn:microsoft.com/office/officeart/2005/8/layout/pList2"/>
    <dgm:cxn modelId="{C4D275FB-085F-46F7-9863-0E889012BC25}" type="presParOf" srcId="{A0FBDDE6-9E85-4D62-9192-9875010092C1}" destId="{9EA9D915-D5DE-460C-80A8-485CBEC5C8A2}" srcOrd="0" destOrd="2" presId="urn:microsoft.com/office/officeart/2005/8/layout/pList2"/>
    <dgm:cxn modelId="{5731E400-6121-4109-8060-6B4137409355}" type="presOf" srcId="{4064C0F7-5362-45B4-8BCD-FDF881E289C3}" destId="{9EA9D915-D5DE-460C-80A8-485CBEC5C8A2}" srcOrd="0" destOrd="0" presId="urn:microsoft.com/office/officeart/2005/8/layout/pList2"/>
    <dgm:cxn modelId="{0DDAF2DB-EF45-47C2-BD43-1A906DFB93FE}" type="presParOf" srcId="{A0FBDDE6-9E85-4D62-9192-9875010092C1}" destId="{7814C02A-7BEC-4DC1-9FD8-295B4D356EA8}" srcOrd="1" destOrd="2" presId="urn:microsoft.com/office/officeart/2005/8/layout/pList2"/>
    <dgm:cxn modelId="{9583D540-069B-4D2D-B1F9-C1FCD286B545}" type="presParOf" srcId="{A0FBDDE6-9E85-4D62-9192-9875010092C1}" destId="{C5492703-A641-4D62-B3C7-F32264974C96}" srcOrd="2" destOrd="2" presId="urn:microsoft.com/office/officeart/2005/8/layout/pList2"/>
    <dgm:cxn modelId="{C90370D5-D19D-4132-B3F6-775C9CCB17C6}" type="presParOf" srcId="{102A53E5-FAEE-490D-8CBD-7F3259E29084}" destId="{452E2B22-88E6-4A25-9599-FF23BD19EF6C}" srcOrd="3" destOrd="1" presId="urn:microsoft.com/office/officeart/2005/8/layout/pList2"/>
    <dgm:cxn modelId="{313A9903-1EA0-4A23-BF56-57C0D7093929}" type="presOf" srcId="{EDD8CDAA-0581-495E-9151-300CB2A6AD35}" destId="{452E2B22-88E6-4A25-9599-FF23BD19EF6C}" srcOrd="0" destOrd="0" presId="urn:microsoft.com/office/officeart/2005/8/layout/pList2"/>
    <dgm:cxn modelId="{591AE0CB-B472-40AC-8833-7F59667B3BAB}" type="presParOf" srcId="{102A53E5-FAEE-490D-8CBD-7F3259E29084}" destId="{F410EB58-704F-4E0E-BA97-550C4FB79110}" srcOrd="4" destOrd="1" presId="urn:microsoft.com/office/officeart/2005/8/layout/pList2"/>
    <dgm:cxn modelId="{43064754-F60D-414F-B541-B8413AC549E9}" type="presParOf" srcId="{F410EB58-704F-4E0E-BA97-550C4FB79110}" destId="{89D51C72-96D8-4265-9DC1-984FEE2E6C83}" srcOrd="0" destOrd="4" presId="urn:microsoft.com/office/officeart/2005/8/layout/pList2"/>
    <dgm:cxn modelId="{94BC50C9-0266-4F44-9B09-A977E6BFA01C}" type="presOf" srcId="{B59E2820-948E-4593-A966-DFFA58F61BAF}" destId="{89D51C72-96D8-4265-9DC1-984FEE2E6C83}" srcOrd="0" destOrd="0" presId="urn:microsoft.com/office/officeart/2005/8/layout/pList2"/>
    <dgm:cxn modelId="{E8811685-BA26-4644-A1FA-4F58A0BF5B1F}" type="presParOf" srcId="{F410EB58-704F-4E0E-BA97-550C4FB79110}" destId="{3A623644-871A-4D3E-ADD5-A20ABF88C3E9}" srcOrd="1" destOrd="4" presId="urn:microsoft.com/office/officeart/2005/8/layout/pList2"/>
    <dgm:cxn modelId="{7E5FE985-20D3-4BEB-A774-0BEB09C0A2F3}" type="presParOf" srcId="{F410EB58-704F-4E0E-BA97-550C4FB79110}" destId="{60A3DFA0-7F18-4DEE-B26B-3199AD370C69}" srcOrd="2" destOrd="4" presId="urn:microsoft.com/office/officeart/2005/8/layout/pList2"/>
    <dgm:cxn modelId="{2D74D5F8-AD99-406E-AA69-D714293BCBDE}" type="presParOf" srcId="{102A53E5-FAEE-490D-8CBD-7F3259E29084}" destId="{06720B30-F60A-46AC-B1FF-F6954F9391C9}" srcOrd="5" destOrd="1" presId="urn:microsoft.com/office/officeart/2005/8/layout/pList2"/>
    <dgm:cxn modelId="{630E5087-5B9F-49AB-9E13-CF43286DE1BA}" type="presOf" srcId="{5E7A4528-89A5-43E2-B692-CDD6A4A473B9}" destId="{06720B30-F60A-46AC-B1FF-F6954F9391C9}" srcOrd="0" destOrd="0" presId="urn:microsoft.com/office/officeart/2005/8/layout/pList2"/>
    <dgm:cxn modelId="{E8150410-6E33-4190-B6B6-C81532D5E9E3}" type="presParOf" srcId="{102A53E5-FAEE-490D-8CBD-7F3259E29084}" destId="{65DE5E88-4B1C-4D02-BE36-06595E10029B}" srcOrd="6" destOrd="1" presId="urn:microsoft.com/office/officeart/2005/8/layout/pList2"/>
    <dgm:cxn modelId="{14541532-8DC5-408E-993A-E5DF373CD455}" type="presParOf" srcId="{65DE5E88-4B1C-4D02-BE36-06595E10029B}" destId="{A2413D06-80F1-4EF5-AEBB-74E054091C22}" srcOrd="0" destOrd="6" presId="urn:microsoft.com/office/officeart/2005/8/layout/pList2"/>
    <dgm:cxn modelId="{2B9AFA03-609D-4ECB-996F-1B9F6DC878BC}" type="presOf" srcId="{1F3249AD-C889-492A-AB0A-12179ADDF89B}" destId="{A2413D06-80F1-4EF5-AEBB-74E054091C22}" srcOrd="0" destOrd="0" presId="urn:microsoft.com/office/officeart/2005/8/layout/pList2"/>
    <dgm:cxn modelId="{B5768482-525F-4680-8A52-0716CC9DDAB2}" type="presParOf" srcId="{65DE5E88-4B1C-4D02-BE36-06595E10029B}" destId="{8D6CAAF6-E978-4E6D-94EA-45B67E749757}" srcOrd="1" destOrd="6" presId="urn:microsoft.com/office/officeart/2005/8/layout/pList2"/>
    <dgm:cxn modelId="{B2FFF6A1-C72F-45AD-9DCA-2FE6BE71DA79}" type="presParOf" srcId="{65DE5E88-4B1C-4D02-BE36-06595E10029B}" destId="{E30B274A-4215-48E0-A5E7-476B2CE627C2}" srcOrd="2" destOrd="6" presId="urn:microsoft.com/office/officeart/2005/8/layout/p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CDAEEE85-D6C1-4325-A1FD-7125BD257F0D}" type="doc">
      <dgm:prSet loTypeId="urn:microsoft.com/office/officeart/2005/8/layout/matrix3" loCatId="matrix" qsTypeId="urn:microsoft.com/office/officeart/2005/8/quickstyle/simple1" qsCatId="simple" csTypeId="urn:microsoft.com/office/officeart/2005/8/colors/accent1_2" csCatId="accent1" phldr="1"/>
      <dgm:spPr/>
      <dgm:t>
        <a:bodyPr/>
        <a:lstStyle/>
        <a:p>
          <a:endParaRPr lang="fr-FR"/>
        </a:p>
      </dgm:t>
    </dgm:pt>
    <dgm:pt modelId="{71B3FF4A-404B-47C1-9C8D-865F263C483B}">
      <dgm:prSet phldrT="[Texte]"/>
      <dgm:spPr/>
      <dgm:t>
        <a:bodyPr/>
        <a:lstStyle/>
        <a:p>
          <a:r>
            <a:rPr lang="fr-FR" b="1" dirty="0">
              <a:solidFill>
                <a:schemeClr val="tx1"/>
              </a:solidFill>
              <a:latin typeface="Georgia" panose="02040502050405020303" pitchFamily="18" charset="0"/>
            </a:rPr>
            <a:t>Soins de Santé Primaire / santé communautaire</a:t>
          </a:r>
        </a:p>
      </dgm:t>
    </dgm:pt>
    <dgm:pt modelId="{AC2BEEDF-599E-441C-9EE7-53CDEA60632B}" cxnId="{1F322EBA-0F08-4CED-BAC8-DE06CEF13606}" type="parTrans">
      <dgm:prSet/>
      <dgm:spPr/>
      <dgm:t>
        <a:bodyPr/>
        <a:lstStyle/>
        <a:p>
          <a:endParaRPr lang="fr-FR"/>
        </a:p>
      </dgm:t>
    </dgm:pt>
    <dgm:pt modelId="{730B3D70-31CD-40BF-B7EE-0AD1CEEDF78D}" cxnId="{1F322EBA-0F08-4CED-BAC8-DE06CEF13606}" type="sibTrans">
      <dgm:prSet/>
      <dgm:spPr/>
      <dgm:t>
        <a:bodyPr/>
        <a:lstStyle/>
        <a:p>
          <a:endParaRPr lang="fr-FR"/>
        </a:p>
      </dgm:t>
    </dgm:pt>
    <dgm:pt modelId="{76A3A9AE-D6FA-44C3-AA58-873205FA2DFA}">
      <dgm:prSet phldrT="[Texte]" custT="1"/>
      <dgm:spPr/>
      <dgm:t>
        <a:bodyPr/>
        <a:lstStyle/>
        <a:p>
          <a:r>
            <a:rPr lang="fr-FR" sz="1800" b="1" dirty="0">
              <a:solidFill>
                <a:schemeClr val="tx1"/>
              </a:solidFill>
              <a:latin typeface="Georgia" panose="02040502050405020303" pitchFamily="18" charset="0"/>
            </a:rPr>
            <a:t>Promotion de la santé</a:t>
          </a:r>
          <a:endParaRPr lang="fr-FR" sz="1800" b="1" dirty="0">
            <a:solidFill>
              <a:schemeClr val="tx1"/>
            </a:solidFill>
          </a:endParaRPr>
        </a:p>
      </dgm:t>
    </dgm:pt>
    <dgm:pt modelId="{92E36BEA-AB6A-4155-9C73-02E94709B2C7}" cxnId="{A10A0C2B-DFE5-435D-8F55-AC04BA5D59C6}" type="parTrans">
      <dgm:prSet/>
      <dgm:spPr/>
      <dgm:t>
        <a:bodyPr/>
        <a:lstStyle/>
        <a:p>
          <a:endParaRPr lang="fr-FR"/>
        </a:p>
      </dgm:t>
    </dgm:pt>
    <dgm:pt modelId="{EB92F6E8-8B72-4D18-8FAE-AC9419DEA46F}" cxnId="{A10A0C2B-DFE5-435D-8F55-AC04BA5D59C6}" type="sibTrans">
      <dgm:prSet/>
      <dgm:spPr/>
      <dgm:t>
        <a:bodyPr/>
        <a:lstStyle/>
        <a:p>
          <a:endParaRPr lang="fr-FR"/>
        </a:p>
      </dgm:t>
    </dgm:pt>
    <dgm:pt modelId="{29D74D69-70D9-4C53-B2DB-A37C0DF60B96}">
      <dgm:prSet phldrT="[Texte]" custT="1"/>
      <dgm:spPr/>
      <dgm:t>
        <a:bodyPr/>
        <a:lstStyle/>
        <a:p>
          <a:r>
            <a:rPr lang="fr-FR" sz="1600" b="1" dirty="0">
              <a:solidFill>
                <a:schemeClr val="tx1"/>
              </a:solidFill>
              <a:latin typeface="Georgia" panose="02040502050405020303" pitchFamily="18" charset="0"/>
            </a:rPr>
            <a:t>Surveillance épidémiologique</a:t>
          </a:r>
          <a:endParaRPr lang="fr-FR" sz="1600" b="1" dirty="0">
            <a:solidFill>
              <a:schemeClr val="tx1"/>
            </a:solidFill>
          </a:endParaRPr>
        </a:p>
      </dgm:t>
    </dgm:pt>
    <dgm:pt modelId="{E86C21DC-A720-4A3D-A8C1-D6C74398DA36}" cxnId="{ADC405C8-2EB3-435F-B776-A548E2C369DC}" type="parTrans">
      <dgm:prSet/>
      <dgm:spPr/>
      <dgm:t>
        <a:bodyPr/>
        <a:lstStyle/>
        <a:p>
          <a:endParaRPr lang="fr-FR"/>
        </a:p>
      </dgm:t>
    </dgm:pt>
    <dgm:pt modelId="{939D204C-C633-46D3-916B-412CDB6696A2}" cxnId="{ADC405C8-2EB3-435F-B776-A548E2C369DC}" type="sibTrans">
      <dgm:prSet/>
      <dgm:spPr/>
      <dgm:t>
        <a:bodyPr/>
        <a:lstStyle/>
        <a:p>
          <a:endParaRPr lang="fr-FR"/>
        </a:p>
      </dgm:t>
    </dgm:pt>
    <dgm:pt modelId="{115906C4-4F46-482A-A86A-90C1D65B1FAF}">
      <dgm:prSet phldrT="[Texte]" custT="1"/>
      <dgm:spPr/>
      <dgm:t>
        <a:bodyPr/>
        <a:lstStyle/>
        <a:p>
          <a:r>
            <a:rPr lang="fr-FR" sz="1800" b="1" dirty="0">
              <a:solidFill>
                <a:schemeClr val="tx1"/>
              </a:solidFill>
              <a:latin typeface="Georgia" panose="02040502050405020303" pitchFamily="18" charset="0"/>
            </a:rPr>
            <a:t>Recherche en santé</a:t>
          </a:r>
          <a:endParaRPr lang="fr-FR" sz="1800" b="1" dirty="0">
            <a:solidFill>
              <a:schemeClr val="tx1"/>
            </a:solidFill>
          </a:endParaRPr>
        </a:p>
      </dgm:t>
    </dgm:pt>
    <dgm:pt modelId="{6A55F639-B0F5-4327-82CE-C572125A7D5D}" cxnId="{9280F752-1172-4F8C-BC1D-84BBF06E5E52}" type="parTrans">
      <dgm:prSet/>
      <dgm:spPr/>
      <dgm:t>
        <a:bodyPr/>
        <a:lstStyle/>
        <a:p>
          <a:endParaRPr lang="fr-FR"/>
        </a:p>
      </dgm:t>
    </dgm:pt>
    <dgm:pt modelId="{F3EA0BF6-2559-4977-9A71-D33F796D917D}" cxnId="{9280F752-1172-4F8C-BC1D-84BBF06E5E52}" type="sibTrans">
      <dgm:prSet/>
      <dgm:spPr/>
      <dgm:t>
        <a:bodyPr/>
        <a:lstStyle/>
        <a:p>
          <a:endParaRPr lang="fr-FR"/>
        </a:p>
      </dgm:t>
    </dgm:pt>
    <dgm:pt modelId="{55F512DA-FE5E-42F4-A441-E3389BD5631F}" type="pres">
      <dgm:prSet presAssocID="{CDAEEE85-D6C1-4325-A1FD-7125BD257F0D}" presName="matrix" presStyleCnt="0">
        <dgm:presLayoutVars>
          <dgm:chMax val="1"/>
          <dgm:dir/>
          <dgm:resizeHandles val="exact"/>
        </dgm:presLayoutVars>
      </dgm:prSet>
      <dgm:spPr/>
    </dgm:pt>
    <dgm:pt modelId="{FD89C725-581C-4DCB-9197-4FC23F29CD63}" type="pres">
      <dgm:prSet presAssocID="{CDAEEE85-D6C1-4325-A1FD-7125BD257F0D}" presName="diamond" presStyleLbl="bgShp" presStyleIdx="0" presStyleCnt="1" custLinFactNeighborX="-3803" custLinFactNeighborY="15924"/>
      <dgm:spPr/>
    </dgm:pt>
    <dgm:pt modelId="{164DD630-373C-4618-8B8C-3E73742EA04C}" type="pres">
      <dgm:prSet presAssocID="{CDAEEE85-D6C1-4325-A1FD-7125BD257F0D}" presName="quad1" presStyleLbl="node1" presStyleIdx="0" presStyleCnt="4" custScaleX="123760" custScaleY="120978" custLinFactNeighborX="-18902" custLinFactNeighborY="-6543">
        <dgm:presLayoutVars>
          <dgm:chMax val="0"/>
          <dgm:chPref val="0"/>
          <dgm:bulletEnabled val="1"/>
        </dgm:presLayoutVars>
      </dgm:prSet>
      <dgm:spPr/>
    </dgm:pt>
    <dgm:pt modelId="{F84F5603-8167-4C92-802B-72D516A1A47E}" type="pres">
      <dgm:prSet presAssocID="{CDAEEE85-D6C1-4325-A1FD-7125BD257F0D}" presName="quad2" presStyleLbl="node1" presStyleIdx="1" presStyleCnt="4" custScaleX="123760" custScaleY="120978" custLinFactNeighborX="727" custLinFactNeighborY="-7270">
        <dgm:presLayoutVars>
          <dgm:chMax val="0"/>
          <dgm:chPref val="0"/>
          <dgm:bulletEnabled val="1"/>
        </dgm:presLayoutVars>
      </dgm:prSet>
      <dgm:spPr/>
    </dgm:pt>
    <dgm:pt modelId="{7AA4C206-5697-4B69-B502-D3A5AAD2A3EB}" type="pres">
      <dgm:prSet presAssocID="{CDAEEE85-D6C1-4325-A1FD-7125BD257F0D}" presName="quad3" presStyleLbl="node1" presStyleIdx="2" presStyleCnt="4" custScaleX="123760" custScaleY="120978" custLinFactNeighborX="-18883" custLinFactNeighborY="9743">
        <dgm:presLayoutVars>
          <dgm:chMax val="0"/>
          <dgm:chPref val="0"/>
          <dgm:bulletEnabled val="1"/>
        </dgm:presLayoutVars>
      </dgm:prSet>
      <dgm:spPr/>
    </dgm:pt>
    <dgm:pt modelId="{14C7A3E2-719F-4832-B135-3BE42AEBEE85}" type="pres">
      <dgm:prSet presAssocID="{CDAEEE85-D6C1-4325-A1FD-7125BD257F0D}" presName="quad4" presStyleLbl="node1" presStyleIdx="3" presStyleCnt="4" custScaleX="123760" custScaleY="120978" custLinFactNeighborX="0" custLinFactNeighborY="8725">
        <dgm:presLayoutVars>
          <dgm:chMax val="0"/>
          <dgm:chPref val="0"/>
          <dgm:bulletEnabled val="1"/>
        </dgm:presLayoutVars>
      </dgm:prSet>
      <dgm:spPr/>
    </dgm:pt>
  </dgm:ptLst>
  <dgm:cxnLst>
    <dgm:cxn modelId="{6C72140C-E24B-495A-B7D9-1BCB16043262}" type="presOf" srcId="{29D74D69-70D9-4C53-B2DB-A37C0DF60B96}" destId="{7AA4C206-5697-4B69-B502-D3A5AAD2A3EB}" srcOrd="0" destOrd="0" presId="urn:microsoft.com/office/officeart/2005/8/layout/matrix3"/>
    <dgm:cxn modelId="{A10A0C2B-DFE5-435D-8F55-AC04BA5D59C6}" srcId="{CDAEEE85-D6C1-4325-A1FD-7125BD257F0D}" destId="{76A3A9AE-D6FA-44C3-AA58-873205FA2DFA}" srcOrd="1" destOrd="0" parTransId="{92E36BEA-AB6A-4155-9C73-02E94709B2C7}" sibTransId="{EB92F6E8-8B72-4D18-8FAE-AC9419DEA46F}"/>
    <dgm:cxn modelId="{37A81230-74FE-4C9A-9289-07C18293C789}" type="presOf" srcId="{CDAEEE85-D6C1-4325-A1FD-7125BD257F0D}" destId="{55F512DA-FE5E-42F4-A441-E3389BD5631F}" srcOrd="0" destOrd="0" presId="urn:microsoft.com/office/officeart/2005/8/layout/matrix3"/>
    <dgm:cxn modelId="{6B85A834-3D5B-481F-9752-F263DD5D7724}" type="presOf" srcId="{76A3A9AE-D6FA-44C3-AA58-873205FA2DFA}" destId="{F84F5603-8167-4C92-802B-72D516A1A47E}" srcOrd="0" destOrd="0" presId="urn:microsoft.com/office/officeart/2005/8/layout/matrix3"/>
    <dgm:cxn modelId="{9280F752-1172-4F8C-BC1D-84BBF06E5E52}" srcId="{CDAEEE85-D6C1-4325-A1FD-7125BD257F0D}" destId="{115906C4-4F46-482A-A86A-90C1D65B1FAF}" srcOrd="3" destOrd="0" parTransId="{6A55F639-B0F5-4327-82CE-C572125A7D5D}" sibTransId="{F3EA0BF6-2559-4977-9A71-D33F796D917D}"/>
    <dgm:cxn modelId="{E4E1FAB4-0023-4F26-B555-DE458145E265}" type="presOf" srcId="{115906C4-4F46-482A-A86A-90C1D65B1FAF}" destId="{14C7A3E2-719F-4832-B135-3BE42AEBEE85}" srcOrd="0" destOrd="0" presId="urn:microsoft.com/office/officeart/2005/8/layout/matrix3"/>
    <dgm:cxn modelId="{1F322EBA-0F08-4CED-BAC8-DE06CEF13606}" srcId="{CDAEEE85-D6C1-4325-A1FD-7125BD257F0D}" destId="{71B3FF4A-404B-47C1-9C8D-865F263C483B}" srcOrd="0" destOrd="0" parTransId="{AC2BEEDF-599E-441C-9EE7-53CDEA60632B}" sibTransId="{730B3D70-31CD-40BF-B7EE-0AD1CEEDF78D}"/>
    <dgm:cxn modelId="{ADC405C8-2EB3-435F-B776-A548E2C369DC}" srcId="{CDAEEE85-D6C1-4325-A1FD-7125BD257F0D}" destId="{29D74D69-70D9-4C53-B2DB-A37C0DF60B96}" srcOrd="2" destOrd="0" parTransId="{E86C21DC-A720-4A3D-A8C1-D6C74398DA36}" sibTransId="{939D204C-C633-46D3-916B-412CDB6696A2}"/>
    <dgm:cxn modelId="{F4CF1CDB-72E8-464C-801E-3DC964BAE713}" type="presOf" srcId="{71B3FF4A-404B-47C1-9C8D-865F263C483B}" destId="{164DD630-373C-4618-8B8C-3E73742EA04C}" srcOrd="0" destOrd="0" presId="urn:microsoft.com/office/officeart/2005/8/layout/matrix3"/>
    <dgm:cxn modelId="{5A16005E-73F0-4F64-A593-B3462A3B968E}" type="presParOf" srcId="{55F512DA-FE5E-42F4-A441-E3389BD5631F}" destId="{FD89C725-581C-4DCB-9197-4FC23F29CD63}" srcOrd="0" destOrd="0" presId="urn:microsoft.com/office/officeart/2005/8/layout/matrix3"/>
    <dgm:cxn modelId="{FC9FCA03-2265-40E9-9E33-183E647ECC51}" type="presParOf" srcId="{55F512DA-FE5E-42F4-A441-E3389BD5631F}" destId="{164DD630-373C-4618-8B8C-3E73742EA04C}" srcOrd="1" destOrd="0" presId="urn:microsoft.com/office/officeart/2005/8/layout/matrix3"/>
    <dgm:cxn modelId="{3DCD0475-E7E3-4817-9552-39863BB037E4}" type="presParOf" srcId="{55F512DA-FE5E-42F4-A441-E3389BD5631F}" destId="{F84F5603-8167-4C92-802B-72D516A1A47E}" srcOrd="2" destOrd="0" presId="urn:microsoft.com/office/officeart/2005/8/layout/matrix3"/>
    <dgm:cxn modelId="{ADBDC81E-EA7C-4D00-94A4-CFE98FFF2B51}" type="presParOf" srcId="{55F512DA-FE5E-42F4-A441-E3389BD5631F}" destId="{7AA4C206-5697-4B69-B502-D3A5AAD2A3EB}" srcOrd="3" destOrd="0" presId="urn:microsoft.com/office/officeart/2005/8/layout/matrix3"/>
    <dgm:cxn modelId="{8065C5C5-4C32-46C4-B6A5-F49D83C17ADA}" type="presParOf" srcId="{55F512DA-FE5E-42F4-A441-E3389BD5631F}" destId="{14C7A3E2-719F-4832-B135-3BE42AEBEE85}" srcOrd="4" destOrd="0" presId="urn:microsoft.com/office/officeart/2005/8/layout/matrix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43358E9B-8A23-4835-A36A-60C8A6AC8C88}" type="doc">
      <dgm:prSet loTypeId="urn:microsoft.com/office/officeart/2005/8/layout/radial4" loCatId="relationship" qsTypeId="urn:microsoft.com/office/officeart/2005/8/quickstyle/simple1" qsCatId="simple" csTypeId="urn:microsoft.com/office/officeart/2005/8/colors/accent1_2" csCatId="accent1" phldr="1"/>
      <dgm:spPr/>
      <dgm:t>
        <a:bodyPr/>
        <a:lstStyle/>
        <a:p>
          <a:endParaRPr lang="fr-FR"/>
        </a:p>
      </dgm:t>
    </dgm:pt>
    <dgm:pt modelId="{1A97E81B-E3E8-4071-97BF-BAACB97F72A6}">
      <dgm:prSet phldrT="[Texte]"/>
      <dgm:spPr/>
      <dgm:t>
        <a:bodyPr/>
        <a:lstStyle/>
        <a:p>
          <a:r>
            <a:rPr lang="fr-FR" dirty="0"/>
            <a:t>AMCB</a:t>
          </a:r>
        </a:p>
      </dgm:t>
    </dgm:pt>
    <dgm:pt modelId="{1A1AA91D-4970-441D-B6B9-1A75E91E368A}" cxnId="{AB41CFD6-10A7-42B8-999B-FAAD5E54BE6A}" type="parTrans">
      <dgm:prSet/>
      <dgm:spPr/>
      <dgm:t>
        <a:bodyPr/>
        <a:lstStyle/>
        <a:p>
          <a:endParaRPr lang="fr-FR"/>
        </a:p>
      </dgm:t>
    </dgm:pt>
    <dgm:pt modelId="{6B59025F-82D6-4320-82BF-312F55FBBE4A}" cxnId="{AB41CFD6-10A7-42B8-999B-FAAD5E54BE6A}" type="sibTrans">
      <dgm:prSet/>
      <dgm:spPr/>
      <dgm:t>
        <a:bodyPr/>
        <a:lstStyle/>
        <a:p>
          <a:endParaRPr lang="fr-FR"/>
        </a:p>
      </dgm:t>
    </dgm:pt>
    <dgm:pt modelId="{C8B9D1DA-9FD6-4415-A96F-2C2D6F53526B}">
      <dgm:prSet phldrT="[Texte]" custT="1"/>
      <dgm:spPr/>
      <dgm:t>
        <a:bodyPr/>
        <a:lstStyle/>
        <a:p>
          <a:endParaRPr lang="fr-FR" sz="2000" dirty="0">
            <a:solidFill>
              <a:schemeClr val="tx1"/>
            </a:solidFill>
            <a:latin typeface="Georgia" panose="02040502050405020303" pitchFamily="18" charset="0"/>
          </a:endParaRPr>
        </a:p>
        <a:p>
          <a:endParaRPr lang="fr-FR" sz="2000" dirty="0">
            <a:solidFill>
              <a:schemeClr val="tx1"/>
            </a:solidFill>
            <a:latin typeface="Georgia" panose="02040502050405020303" pitchFamily="18" charset="0"/>
          </a:endParaRPr>
        </a:p>
        <a:p>
          <a:r>
            <a:rPr lang="fr-FR" sz="2000" dirty="0">
              <a:solidFill>
                <a:schemeClr val="tx1"/>
              </a:solidFill>
              <a:latin typeface="Georgia" panose="02040502050405020303" pitchFamily="18" charset="0"/>
            </a:rPr>
            <a:t>Santé Sud</a:t>
          </a:r>
        </a:p>
      </dgm:t>
    </dgm:pt>
    <dgm:pt modelId="{5B90E05B-C824-4C83-B480-37FA40D9A0E9}" cxnId="{9259A560-B58B-46BE-B94D-25D0764B1E21}" type="parTrans">
      <dgm:prSet/>
      <dgm:spPr/>
      <dgm:t>
        <a:bodyPr/>
        <a:lstStyle/>
        <a:p>
          <a:endParaRPr lang="fr-FR"/>
        </a:p>
      </dgm:t>
    </dgm:pt>
    <dgm:pt modelId="{0BB7673E-801F-45A0-9074-3F117D59F411}" cxnId="{9259A560-B58B-46BE-B94D-25D0764B1E21}" type="sibTrans">
      <dgm:prSet/>
      <dgm:spPr/>
      <dgm:t>
        <a:bodyPr/>
        <a:lstStyle/>
        <a:p>
          <a:endParaRPr lang="fr-FR"/>
        </a:p>
      </dgm:t>
    </dgm:pt>
    <dgm:pt modelId="{B5CC48B4-025E-4428-8229-D72A6BCA372B}">
      <dgm:prSet phldrT="[Texte]" custT="1"/>
      <dgm:spPr/>
      <dgm:t>
        <a:bodyPr/>
        <a:lstStyle/>
        <a:p>
          <a:endParaRPr lang="fr-FR" sz="1800" dirty="0">
            <a:solidFill>
              <a:schemeClr val="tx1"/>
            </a:solidFill>
            <a:latin typeface="Georgia" panose="02040502050405020303" pitchFamily="18" charset="0"/>
          </a:endParaRPr>
        </a:p>
        <a:p>
          <a:endParaRPr lang="fr-FR" sz="1800" dirty="0">
            <a:solidFill>
              <a:schemeClr val="tx1"/>
            </a:solidFill>
            <a:latin typeface="Georgia" panose="02040502050405020303" pitchFamily="18" charset="0"/>
          </a:endParaRPr>
        </a:p>
        <a:p>
          <a:r>
            <a:rPr lang="fr-FR" sz="1800" dirty="0">
              <a:solidFill>
                <a:schemeClr val="tx1"/>
              </a:solidFill>
              <a:latin typeface="Georgia" panose="02040502050405020303" pitchFamily="18" charset="0"/>
            </a:rPr>
            <a:t>Ministère de la Santé </a:t>
          </a:r>
          <a:endParaRPr lang="fr-FR" sz="1800" dirty="0">
            <a:solidFill>
              <a:schemeClr val="tx1"/>
            </a:solidFill>
          </a:endParaRPr>
        </a:p>
      </dgm:t>
    </dgm:pt>
    <dgm:pt modelId="{AF48111D-D923-4FFD-9CCA-7FE27507B380}" cxnId="{3F145230-F254-4336-AA7E-766FEE2CEBC3}" type="parTrans">
      <dgm:prSet/>
      <dgm:spPr/>
      <dgm:t>
        <a:bodyPr/>
        <a:lstStyle/>
        <a:p>
          <a:endParaRPr lang="fr-FR"/>
        </a:p>
      </dgm:t>
    </dgm:pt>
    <dgm:pt modelId="{B19D4840-14AD-4582-9E6A-77F929FCE0FF}" cxnId="{3F145230-F254-4336-AA7E-766FEE2CEBC3}" type="sibTrans">
      <dgm:prSet/>
      <dgm:spPr/>
      <dgm:t>
        <a:bodyPr/>
        <a:lstStyle/>
        <a:p>
          <a:endParaRPr lang="fr-FR"/>
        </a:p>
      </dgm:t>
    </dgm:pt>
    <dgm:pt modelId="{B7743AA3-A62C-4B7D-AA1D-EA1F86D783B9}">
      <dgm:prSet phldrT="[Texte]" custT="1"/>
      <dgm:spPr/>
      <dgm:t>
        <a:bodyPr/>
        <a:lstStyle/>
        <a:p>
          <a:endParaRPr lang="fr-FR" sz="2000" dirty="0">
            <a:solidFill>
              <a:schemeClr val="tx1"/>
            </a:solidFill>
            <a:latin typeface="Georgia" panose="02040502050405020303" pitchFamily="18" charset="0"/>
          </a:endParaRPr>
        </a:p>
        <a:p>
          <a:endParaRPr lang="fr-FR" sz="2000" dirty="0">
            <a:solidFill>
              <a:schemeClr val="tx1"/>
            </a:solidFill>
            <a:latin typeface="Georgia" panose="02040502050405020303" pitchFamily="18" charset="0"/>
          </a:endParaRPr>
        </a:p>
        <a:p>
          <a:r>
            <a:rPr lang="fr-FR" sz="2000" dirty="0">
              <a:solidFill>
                <a:schemeClr val="tx1"/>
              </a:solidFill>
              <a:latin typeface="Georgia" panose="02040502050405020303" pitchFamily="18" charset="0"/>
            </a:rPr>
            <a:t>PSSP</a:t>
          </a:r>
        </a:p>
      </dgm:t>
    </dgm:pt>
    <dgm:pt modelId="{09CB7CA2-7512-4949-954F-F4E0F48CAA02}" cxnId="{89473A65-09B1-471F-90CC-5271364B45CA}" type="parTrans">
      <dgm:prSet/>
      <dgm:spPr/>
      <dgm:t>
        <a:bodyPr/>
        <a:lstStyle/>
        <a:p>
          <a:endParaRPr lang="fr-FR"/>
        </a:p>
      </dgm:t>
    </dgm:pt>
    <dgm:pt modelId="{4BB30CEE-2E1C-43EE-9AB9-BC601FFCE0AF}" cxnId="{89473A65-09B1-471F-90CC-5271364B45CA}" type="sibTrans">
      <dgm:prSet/>
      <dgm:spPr/>
      <dgm:t>
        <a:bodyPr/>
        <a:lstStyle/>
        <a:p>
          <a:endParaRPr lang="fr-FR"/>
        </a:p>
      </dgm:t>
    </dgm:pt>
    <dgm:pt modelId="{0EC57527-3E76-4A57-BEDC-7ED82850C86D}">
      <dgm:prSet phldrT="[Texte]" custT="1"/>
      <dgm:spPr/>
      <dgm:t>
        <a:bodyPr/>
        <a:lstStyle/>
        <a:p>
          <a:endParaRPr lang="fr-FR" sz="1600" dirty="0">
            <a:solidFill>
              <a:schemeClr val="tx1"/>
            </a:solidFill>
            <a:latin typeface="Georgia" panose="02040502050405020303" pitchFamily="18" charset="0"/>
          </a:endParaRPr>
        </a:p>
        <a:p>
          <a:endParaRPr lang="fr-FR" sz="1600" dirty="0">
            <a:solidFill>
              <a:schemeClr val="tx1"/>
            </a:solidFill>
            <a:latin typeface="Georgia" panose="02040502050405020303" pitchFamily="18" charset="0"/>
          </a:endParaRPr>
        </a:p>
        <a:p>
          <a:endParaRPr lang="fr-FR" sz="1600" dirty="0">
            <a:solidFill>
              <a:schemeClr val="tx1"/>
            </a:solidFill>
            <a:latin typeface="Georgia" panose="02040502050405020303" pitchFamily="18" charset="0"/>
          </a:endParaRPr>
        </a:p>
        <a:p>
          <a:r>
            <a:rPr lang="fr-FR" sz="1600" dirty="0">
              <a:solidFill>
                <a:schemeClr val="tx1"/>
              </a:solidFill>
              <a:latin typeface="Georgia" panose="02040502050405020303" pitchFamily="18" charset="0"/>
            </a:rPr>
            <a:t>Coopération Suisse</a:t>
          </a:r>
        </a:p>
        <a:p>
          <a:endParaRPr lang="fr-FR" sz="1600" dirty="0">
            <a:solidFill>
              <a:schemeClr val="tx1"/>
            </a:solidFill>
          </a:endParaRPr>
        </a:p>
      </dgm:t>
    </dgm:pt>
    <dgm:pt modelId="{83E70A24-FDB4-48FA-BF9C-EFA302BA1425}" cxnId="{9B7D7A5C-4156-479B-8E2D-C76B3A253F46}" type="parTrans">
      <dgm:prSet/>
      <dgm:spPr/>
      <dgm:t>
        <a:bodyPr/>
        <a:lstStyle/>
        <a:p>
          <a:endParaRPr lang="fr-FR"/>
        </a:p>
      </dgm:t>
    </dgm:pt>
    <dgm:pt modelId="{098C544A-1FCD-4E2A-ACC3-956A8CEBAC12}" cxnId="{9B7D7A5C-4156-479B-8E2D-C76B3A253F46}" type="sibTrans">
      <dgm:prSet/>
      <dgm:spPr/>
      <dgm:t>
        <a:bodyPr/>
        <a:lstStyle/>
        <a:p>
          <a:endParaRPr lang="fr-FR"/>
        </a:p>
      </dgm:t>
    </dgm:pt>
    <dgm:pt modelId="{E32CBB2B-5A54-4C27-959D-34538552D1CC}">
      <dgm:prSet phldrT="[Texte]" custT="1"/>
      <dgm:spPr/>
      <dgm:t>
        <a:bodyPr/>
        <a:lstStyle/>
        <a:p>
          <a:endParaRPr lang="fr-FR" sz="2000" dirty="0">
            <a:solidFill>
              <a:schemeClr val="tx1"/>
            </a:solidFill>
            <a:latin typeface="Georgia" panose="02040502050405020303" pitchFamily="18" charset="0"/>
          </a:endParaRPr>
        </a:p>
        <a:p>
          <a:endParaRPr lang="fr-FR" sz="2000" dirty="0">
            <a:solidFill>
              <a:schemeClr val="tx1"/>
            </a:solidFill>
            <a:latin typeface="Georgia" panose="02040502050405020303" pitchFamily="18" charset="0"/>
          </a:endParaRPr>
        </a:p>
        <a:p>
          <a:endParaRPr lang="fr-FR" sz="2000" dirty="0">
            <a:solidFill>
              <a:schemeClr val="tx1"/>
            </a:solidFill>
            <a:latin typeface="Georgia" panose="02040502050405020303" pitchFamily="18" charset="0"/>
          </a:endParaRPr>
        </a:p>
        <a:p>
          <a:r>
            <a:rPr lang="fr-FR" sz="2000" dirty="0">
              <a:solidFill>
                <a:schemeClr val="tx1"/>
              </a:solidFill>
              <a:latin typeface="Georgia" panose="02040502050405020303" pitchFamily="18" charset="0"/>
            </a:rPr>
            <a:t>AFD</a:t>
          </a:r>
        </a:p>
        <a:p>
          <a:endParaRPr lang="fr-FR" sz="2000" dirty="0">
            <a:solidFill>
              <a:schemeClr val="tx1"/>
            </a:solidFill>
          </a:endParaRPr>
        </a:p>
      </dgm:t>
    </dgm:pt>
    <dgm:pt modelId="{A238727D-CFFA-4991-AE45-886C45F1D9C2}" cxnId="{60F26EAA-006A-4E4E-A94A-98C6FD2640E3}" type="parTrans">
      <dgm:prSet/>
      <dgm:spPr/>
      <dgm:t>
        <a:bodyPr/>
        <a:lstStyle/>
        <a:p>
          <a:endParaRPr lang="fr-FR"/>
        </a:p>
      </dgm:t>
    </dgm:pt>
    <dgm:pt modelId="{90C89098-FEF1-4B23-A105-69BA14FED3CD}" cxnId="{60F26EAA-006A-4E4E-A94A-98C6FD2640E3}" type="sibTrans">
      <dgm:prSet/>
      <dgm:spPr/>
      <dgm:t>
        <a:bodyPr/>
        <a:lstStyle/>
        <a:p>
          <a:endParaRPr lang="fr-FR"/>
        </a:p>
      </dgm:t>
    </dgm:pt>
    <dgm:pt modelId="{662C2D97-7A6E-401F-A366-3BE2B8FAC0DD}">
      <dgm:prSet phldrT="[Texte]"/>
      <dgm:spPr/>
      <dgm:t>
        <a:bodyPr/>
        <a:lstStyle/>
        <a:p>
          <a:endParaRPr lang="fr-FR" dirty="0">
            <a:solidFill>
              <a:schemeClr val="tx1"/>
            </a:solidFill>
            <a:latin typeface="Georgia" panose="02040502050405020303" pitchFamily="18" charset="0"/>
          </a:endParaRPr>
        </a:p>
        <a:p>
          <a:endParaRPr lang="fr-FR" dirty="0">
            <a:solidFill>
              <a:schemeClr val="tx1"/>
            </a:solidFill>
            <a:latin typeface="Georgia" panose="02040502050405020303" pitchFamily="18" charset="0"/>
          </a:endParaRPr>
        </a:p>
        <a:p>
          <a:endParaRPr lang="fr-FR" dirty="0">
            <a:solidFill>
              <a:schemeClr val="tx1"/>
            </a:solidFill>
            <a:latin typeface="Georgia" panose="02040502050405020303" pitchFamily="18" charset="0"/>
          </a:endParaRPr>
        </a:p>
        <a:p>
          <a:r>
            <a:rPr lang="fr-FR" dirty="0">
              <a:solidFill>
                <a:schemeClr val="tx1"/>
              </a:solidFill>
              <a:latin typeface="Georgia" panose="02040502050405020303" pitchFamily="18" charset="0"/>
            </a:rPr>
            <a:t>ADECOB/APIDA</a:t>
          </a:r>
        </a:p>
      </dgm:t>
    </dgm:pt>
    <dgm:pt modelId="{9BBC542C-7ED1-45B4-BB35-03B2002918EB}" cxnId="{47B4CE0A-BA78-4589-BE2A-0EB4B27E3C29}" type="parTrans">
      <dgm:prSet/>
      <dgm:spPr/>
      <dgm:t>
        <a:bodyPr/>
        <a:lstStyle/>
        <a:p>
          <a:endParaRPr lang="fr-FR"/>
        </a:p>
      </dgm:t>
    </dgm:pt>
    <dgm:pt modelId="{88E1B2A4-FDC5-4D69-861A-AA0C2DB23F03}" cxnId="{47B4CE0A-BA78-4589-BE2A-0EB4B27E3C29}" type="sibTrans">
      <dgm:prSet/>
      <dgm:spPr/>
      <dgm:t>
        <a:bodyPr/>
        <a:lstStyle/>
        <a:p>
          <a:endParaRPr lang="fr-FR"/>
        </a:p>
      </dgm:t>
    </dgm:pt>
    <dgm:pt modelId="{88F041DB-B739-4D7B-A299-7EB1F071A8A4}">
      <dgm:prSet phldrT="[Texte]" custT="1"/>
      <dgm:spPr/>
      <dgm:t>
        <a:bodyPr/>
        <a:lstStyle/>
        <a:p>
          <a:endParaRPr lang="fr-FR" sz="1600" dirty="0">
            <a:solidFill>
              <a:schemeClr val="tx1"/>
            </a:solidFill>
            <a:latin typeface="Georgia" panose="02040502050405020303" pitchFamily="18" charset="0"/>
          </a:endParaRPr>
        </a:p>
        <a:p>
          <a:endParaRPr lang="fr-FR" sz="1600" dirty="0">
            <a:solidFill>
              <a:schemeClr val="tx1"/>
            </a:solidFill>
            <a:latin typeface="Georgia" panose="02040502050405020303" pitchFamily="18" charset="0"/>
          </a:endParaRPr>
        </a:p>
        <a:p>
          <a:r>
            <a:rPr lang="fr-FR" sz="1600" dirty="0">
              <a:solidFill>
                <a:schemeClr val="tx1"/>
              </a:solidFill>
              <a:latin typeface="Georgia" panose="02040502050405020303" pitchFamily="18" charset="0"/>
            </a:rPr>
            <a:t>Fondation EDF</a:t>
          </a:r>
        </a:p>
      </dgm:t>
    </dgm:pt>
    <dgm:pt modelId="{18E57A4A-04A9-4858-A4A5-3A7B6AF44650}" cxnId="{C4BDB895-359D-4ECD-9C06-33317629BAA4}" type="parTrans">
      <dgm:prSet/>
      <dgm:spPr/>
      <dgm:t>
        <a:bodyPr/>
        <a:lstStyle/>
        <a:p>
          <a:endParaRPr lang="fr-FR"/>
        </a:p>
      </dgm:t>
    </dgm:pt>
    <dgm:pt modelId="{A16336AF-883A-4DE6-A8E2-41E3FEA0DC68}" cxnId="{C4BDB895-359D-4ECD-9C06-33317629BAA4}" type="sibTrans">
      <dgm:prSet/>
      <dgm:spPr/>
      <dgm:t>
        <a:bodyPr/>
        <a:lstStyle/>
        <a:p>
          <a:endParaRPr lang="fr-FR"/>
        </a:p>
      </dgm:t>
    </dgm:pt>
    <dgm:pt modelId="{A5538138-B426-469F-8885-4BF0614F9B58}" type="pres">
      <dgm:prSet presAssocID="{43358E9B-8A23-4835-A36A-60C8A6AC8C88}" presName="cycle" presStyleCnt="0">
        <dgm:presLayoutVars>
          <dgm:chMax val="1"/>
          <dgm:dir/>
          <dgm:animLvl val="ctr"/>
          <dgm:resizeHandles val="exact"/>
        </dgm:presLayoutVars>
      </dgm:prSet>
      <dgm:spPr/>
    </dgm:pt>
    <dgm:pt modelId="{9A1C7931-5C2B-4732-8136-57F1A6B369AD}" type="pres">
      <dgm:prSet presAssocID="{1A97E81B-E3E8-4071-97BF-BAACB97F72A6}" presName="centerShape" presStyleLbl="node0" presStyleIdx="0" presStyleCnt="1"/>
      <dgm:spPr/>
    </dgm:pt>
    <dgm:pt modelId="{2DDB5651-5C17-47C3-9CBA-644F7575AFCB}" type="pres">
      <dgm:prSet presAssocID="{5B90E05B-C824-4C83-B480-37FA40D9A0E9}" presName="parTrans" presStyleLbl="bgSibTrans2D1" presStyleIdx="0" presStyleCnt="7"/>
      <dgm:spPr/>
    </dgm:pt>
    <dgm:pt modelId="{EF48B0D7-92AA-4CFE-AAF8-0146E23EBA7F}" type="pres">
      <dgm:prSet presAssocID="{C8B9D1DA-9FD6-4415-A96F-2C2D6F53526B}" presName="node" presStyleLbl="node1" presStyleIdx="0" presStyleCnt="7">
        <dgm:presLayoutVars>
          <dgm:bulletEnabled val="1"/>
        </dgm:presLayoutVars>
      </dgm:prSet>
      <dgm:spPr/>
    </dgm:pt>
    <dgm:pt modelId="{F8E13BB1-04F3-4372-9C1C-A1AF7152C3BE}" type="pres">
      <dgm:prSet presAssocID="{AF48111D-D923-4FFD-9CCA-7FE27507B380}" presName="parTrans" presStyleLbl="bgSibTrans2D1" presStyleIdx="1" presStyleCnt="7"/>
      <dgm:spPr/>
    </dgm:pt>
    <dgm:pt modelId="{4AD00927-8A47-49F3-88F9-88CB93CF5E13}" type="pres">
      <dgm:prSet presAssocID="{B5CC48B4-025E-4428-8229-D72A6BCA372B}" presName="node" presStyleLbl="node1" presStyleIdx="1" presStyleCnt="7">
        <dgm:presLayoutVars>
          <dgm:bulletEnabled val="1"/>
        </dgm:presLayoutVars>
      </dgm:prSet>
      <dgm:spPr/>
    </dgm:pt>
    <dgm:pt modelId="{83940531-CBD2-448A-A37B-386F87B13627}" type="pres">
      <dgm:prSet presAssocID="{09CB7CA2-7512-4949-954F-F4E0F48CAA02}" presName="parTrans" presStyleLbl="bgSibTrans2D1" presStyleIdx="2" presStyleCnt="7"/>
      <dgm:spPr/>
    </dgm:pt>
    <dgm:pt modelId="{DFF7DB90-FB97-4B81-8002-E6E0C163C591}" type="pres">
      <dgm:prSet presAssocID="{B7743AA3-A62C-4B7D-AA1D-EA1F86D783B9}" presName="node" presStyleLbl="node1" presStyleIdx="2" presStyleCnt="7">
        <dgm:presLayoutVars>
          <dgm:bulletEnabled val="1"/>
        </dgm:presLayoutVars>
      </dgm:prSet>
      <dgm:spPr/>
    </dgm:pt>
    <dgm:pt modelId="{4A20C35E-6461-438E-BB2B-82E47B796D1B}" type="pres">
      <dgm:prSet presAssocID="{83E70A24-FDB4-48FA-BF9C-EFA302BA1425}" presName="parTrans" presStyleLbl="bgSibTrans2D1" presStyleIdx="3" presStyleCnt="7"/>
      <dgm:spPr/>
    </dgm:pt>
    <dgm:pt modelId="{904E2426-56F8-4EE0-97EE-EE0DB890CF8E}" type="pres">
      <dgm:prSet presAssocID="{0EC57527-3E76-4A57-BEDC-7ED82850C86D}" presName="node" presStyleLbl="node1" presStyleIdx="3" presStyleCnt="7">
        <dgm:presLayoutVars>
          <dgm:bulletEnabled val="1"/>
        </dgm:presLayoutVars>
      </dgm:prSet>
      <dgm:spPr/>
    </dgm:pt>
    <dgm:pt modelId="{0C76A3B4-10BE-44BD-AAE5-BACAC02CE2CD}" type="pres">
      <dgm:prSet presAssocID="{A238727D-CFFA-4991-AE45-886C45F1D9C2}" presName="parTrans" presStyleLbl="bgSibTrans2D1" presStyleIdx="4" presStyleCnt="7"/>
      <dgm:spPr/>
    </dgm:pt>
    <dgm:pt modelId="{3C65AA0B-CB22-40E6-9251-BC8FCAB7A6F6}" type="pres">
      <dgm:prSet presAssocID="{E32CBB2B-5A54-4C27-959D-34538552D1CC}" presName="node" presStyleLbl="node1" presStyleIdx="4" presStyleCnt="7">
        <dgm:presLayoutVars>
          <dgm:bulletEnabled val="1"/>
        </dgm:presLayoutVars>
      </dgm:prSet>
      <dgm:spPr/>
    </dgm:pt>
    <dgm:pt modelId="{B254F879-76E3-47CB-9E0D-CCF791DC96E2}" type="pres">
      <dgm:prSet presAssocID="{9BBC542C-7ED1-45B4-BB35-03B2002918EB}" presName="parTrans" presStyleLbl="bgSibTrans2D1" presStyleIdx="5" presStyleCnt="7"/>
      <dgm:spPr/>
    </dgm:pt>
    <dgm:pt modelId="{20A0250D-F2B9-4CE7-9D9D-6B8D478FB7DA}" type="pres">
      <dgm:prSet presAssocID="{662C2D97-7A6E-401F-A366-3BE2B8FAC0DD}" presName="node" presStyleLbl="node1" presStyleIdx="5" presStyleCnt="7">
        <dgm:presLayoutVars>
          <dgm:bulletEnabled val="1"/>
        </dgm:presLayoutVars>
      </dgm:prSet>
      <dgm:spPr/>
    </dgm:pt>
    <dgm:pt modelId="{F3E165A6-6501-462C-AABE-0244A215FE6D}" type="pres">
      <dgm:prSet presAssocID="{18E57A4A-04A9-4858-A4A5-3A7B6AF44650}" presName="parTrans" presStyleLbl="bgSibTrans2D1" presStyleIdx="6" presStyleCnt="7"/>
      <dgm:spPr/>
    </dgm:pt>
    <dgm:pt modelId="{B67C6C27-F798-4CCA-9A1D-9B40E2685FEB}" type="pres">
      <dgm:prSet presAssocID="{88F041DB-B739-4D7B-A299-7EB1F071A8A4}" presName="node" presStyleLbl="node1" presStyleIdx="6" presStyleCnt="7">
        <dgm:presLayoutVars>
          <dgm:bulletEnabled val="1"/>
        </dgm:presLayoutVars>
      </dgm:prSet>
      <dgm:spPr/>
    </dgm:pt>
  </dgm:ptLst>
  <dgm:cxnLst>
    <dgm:cxn modelId="{47B4CE0A-BA78-4589-BE2A-0EB4B27E3C29}" srcId="{1A97E81B-E3E8-4071-97BF-BAACB97F72A6}" destId="{662C2D97-7A6E-401F-A366-3BE2B8FAC0DD}" srcOrd="5" destOrd="0" parTransId="{9BBC542C-7ED1-45B4-BB35-03B2002918EB}" sibTransId="{88E1B2A4-FDC5-4D69-861A-AA0C2DB23F03}"/>
    <dgm:cxn modelId="{3F145230-F254-4336-AA7E-766FEE2CEBC3}" srcId="{1A97E81B-E3E8-4071-97BF-BAACB97F72A6}" destId="{B5CC48B4-025E-4428-8229-D72A6BCA372B}" srcOrd="1" destOrd="0" parTransId="{AF48111D-D923-4FFD-9CCA-7FE27507B380}" sibTransId="{B19D4840-14AD-4582-9E6A-77F929FCE0FF}"/>
    <dgm:cxn modelId="{9B7D7A5C-4156-479B-8E2D-C76B3A253F46}" srcId="{1A97E81B-E3E8-4071-97BF-BAACB97F72A6}" destId="{0EC57527-3E76-4A57-BEDC-7ED82850C86D}" srcOrd="3" destOrd="0" parTransId="{83E70A24-FDB4-48FA-BF9C-EFA302BA1425}" sibTransId="{098C544A-1FCD-4E2A-ACC3-956A8CEBAC12}"/>
    <dgm:cxn modelId="{9259A560-B58B-46BE-B94D-25D0764B1E21}" srcId="{1A97E81B-E3E8-4071-97BF-BAACB97F72A6}" destId="{C8B9D1DA-9FD6-4415-A96F-2C2D6F53526B}" srcOrd="0" destOrd="0" parTransId="{5B90E05B-C824-4C83-B480-37FA40D9A0E9}" sibTransId="{0BB7673E-801F-45A0-9074-3F117D59F411}"/>
    <dgm:cxn modelId="{89473A65-09B1-471F-90CC-5271364B45CA}" srcId="{1A97E81B-E3E8-4071-97BF-BAACB97F72A6}" destId="{B7743AA3-A62C-4B7D-AA1D-EA1F86D783B9}" srcOrd="2" destOrd="0" parTransId="{09CB7CA2-7512-4949-954F-F4E0F48CAA02}" sibTransId="{4BB30CEE-2E1C-43EE-9AB9-BC601FFCE0AF}"/>
    <dgm:cxn modelId="{2094A546-EA2D-40A3-ACA2-B05A4ABA5DE3}" type="presOf" srcId="{5B90E05B-C824-4C83-B480-37FA40D9A0E9}" destId="{2DDB5651-5C17-47C3-9CBA-644F7575AFCB}" srcOrd="0" destOrd="0" presId="urn:microsoft.com/office/officeart/2005/8/layout/radial4"/>
    <dgm:cxn modelId="{23DBFA4A-1977-4FB2-822F-F131D7D7E6AE}" type="presOf" srcId="{0EC57527-3E76-4A57-BEDC-7ED82850C86D}" destId="{904E2426-56F8-4EE0-97EE-EE0DB890CF8E}" srcOrd="0" destOrd="0" presId="urn:microsoft.com/office/officeart/2005/8/layout/radial4"/>
    <dgm:cxn modelId="{201DFE56-95D1-46B3-8BF9-B8E4B0D58FC5}" type="presOf" srcId="{18E57A4A-04A9-4858-A4A5-3A7B6AF44650}" destId="{F3E165A6-6501-462C-AABE-0244A215FE6D}" srcOrd="0" destOrd="0" presId="urn:microsoft.com/office/officeart/2005/8/layout/radial4"/>
    <dgm:cxn modelId="{40F05C7C-5E6A-445F-9CAA-A7C3F97D520B}" type="presOf" srcId="{B5CC48B4-025E-4428-8229-D72A6BCA372B}" destId="{4AD00927-8A47-49F3-88F9-88CB93CF5E13}" srcOrd="0" destOrd="0" presId="urn:microsoft.com/office/officeart/2005/8/layout/radial4"/>
    <dgm:cxn modelId="{83F53483-9B08-4A63-BB8C-BE95BCE9D3BB}" type="presOf" srcId="{662C2D97-7A6E-401F-A366-3BE2B8FAC0DD}" destId="{20A0250D-F2B9-4CE7-9D9D-6B8D478FB7DA}" srcOrd="0" destOrd="0" presId="urn:microsoft.com/office/officeart/2005/8/layout/radial4"/>
    <dgm:cxn modelId="{C4BDB895-359D-4ECD-9C06-33317629BAA4}" srcId="{1A97E81B-E3E8-4071-97BF-BAACB97F72A6}" destId="{88F041DB-B739-4D7B-A299-7EB1F071A8A4}" srcOrd="6" destOrd="0" parTransId="{18E57A4A-04A9-4858-A4A5-3A7B6AF44650}" sibTransId="{A16336AF-883A-4DE6-A8E2-41E3FEA0DC68}"/>
    <dgm:cxn modelId="{EF70EFA0-3239-4888-B1F4-89B422D87E69}" type="presOf" srcId="{88F041DB-B739-4D7B-A299-7EB1F071A8A4}" destId="{B67C6C27-F798-4CCA-9A1D-9B40E2685FEB}" srcOrd="0" destOrd="0" presId="urn:microsoft.com/office/officeart/2005/8/layout/radial4"/>
    <dgm:cxn modelId="{302914A1-889B-4573-8699-22910929668C}" type="presOf" srcId="{B7743AA3-A62C-4B7D-AA1D-EA1F86D783B9}" destId="{DFF7DB90-FB97-4B81-8002-E6E0C163C591}" srcOrd="0" destOrd="0" presId="urn:microsoft.com/office/officeart/2005/8/layout/radial4"/>
    <dgm:cxn modelId="{60F26EAA-006A-4E4E-A94A-98C6FD2640E3}" srcId="{1A97E81B-E3E8-4071-97BF-BAACB97F72A6}" destId="{E32CBB2B-5A54-4C27-959D-34538552D1CC}" srcOrd="4" destOrd="0" parTransId="{A238727D-CFFA-4991-AE45-886C45F1D9C2}" sibTransId="{90C89098-FEF1-4B23-A105-69BA14FED3CD}"/>
    <dgm:cxn modelId="{FD27DCB8-A9C0-4BFB-B826-6421D71338AD}" type="presOf" srcId="{83E70A24-FDB4-48FA-BF9C-EFA302BA1425}" destId="{4A20C35E-6461-438E-BB2B-82E47B796D1B}" srcOrd="0" destOrd="0" presId="urn:microsoft.com/office/officeart/2005/8/layout/radial4"/>
    <dgm:cxn modelId="{67136AB9-6130-4A97-8542-16FAE70CADE4}" type="presOf" srcId="{9BBC542C-7ED1-45B4-BB35-03B2002918EB}" destId="{B254F879-76E3-47CB-9E0D-CCF791DC96E2}" srcOrd="0" destOrd="0" presId="urn:microsoft.com/office/officeart/2005/8/layout/radial4"/>
    <dgm:cxn modelId="{6F32BFC7-B2CE-447E-A8E8-F1B0BCB87D61}" type="presOf" srcId="{A238727D-CFFA-4991-AE45-886C45F1D9C2}" destId="{0C76A3B4-10BE-44BD-AAE5-BACAC02CE2CD}" srcOrd="0" destOrd="0" presId="urn:microsoft.com/office/officeart/2005/8/layout/radial4"/>
    <dgm:cxn modelId="{A7EBF6C9-2812-414F-A07A-DA3AC007A379}" type="presOf" srcId="{E32CBB2B-5A54-4C27-959D-34538552D1CC}" destId="{3C65AA0B-CB22-40E6-9251-BC8FCAB7A6F6}" srcOrd="0" destOrd="0" presId="urn:microsoft.com/office/officeart/2005/8/layout/radial4"/>
    <dgm:cxn modelId="{AB41CFD6-10A7-42B8-999B-FAAD5E54BE6A}" srcId="{43358E9B-8A23-4835-A36A-60C8A6AC8C88}" destId="{1A97E81B-E3E8-4071-97BF-BAACB97F72A6}" srcOrd="0" destOrd="0" parTransId="{1A1AA91D-4970-441D-B6B9-1A75E91E368A}" sibTransId="{6B59025F-82D6-4320-82BF-312F55FBBE4A}"/>
    <dgm:cxn modelId="{F61B02E4-0A60-4733-BB40-66541C5298C5}" type="presOf" srcId="{AF48111D-D923-4FFD-9CCA-7FE27507B380}" destId="{F8E13BB1-04F3-4372-9C1C-A1AF7152C3BE}" srcOrd="0" destOrd="0" presId="urn:microsoft.com/office/officeart/2005/8/layout/radial4"/>
    <dgm:cxn modelId="{3BFC88F6-9DF0-4248-9D3B-E4828AE7F3BC}" type="presOf" srcId="{09CB7CA2-7512-4949-954F-F4E0F48CAA02}" destId="{83940531-CBD2-448A-A37B-386F87B13627}" srcOrd="0" destOrd="0" presId="urn:microsoft.com/office/officeart/2005/8/layout/radial4"/>
    <dgm:cxn modelId="{AFBC90F7-6F43-456F-B879-F565BD67B489}" type="presOf" srcId="{43358E9B-8A23-4835-A36A-60C8A6AC8C88}" destId="{A5538138-B426-469F-8885-4BF0614F9B58}" srcOrd="0" destOrd="0" presId="urn:microsoft.com/office/officeart/2005/8/layout/radial4"/>
    <dgm:cxn modelId="{F41380F8-329C-44D8-B176-CD7D564164E6}" type="presOf" srcId="{C8B9D1DA-9FD6-4415-A96F-2C2D6F53526B}" destId="{EF48B0D7-92AA-4CFE-AAF8-0146E23EBA7F}" srcOrd="0" destOrd="0" presId="urn:microsoft.com/office/officeart/2005/8/layout/radial4"/>
    <dgm:cxn modelId="{1C7094F8-2D54-4227-B2C5-3899F36583EE}" type="presOf" srcId="{1A97E81B-E3E8-4071-97BF-BAACB97F72A6}" destId="{9A1C7931-5C2B-4732-8136-57F1A6B369AD}" srcOrd="0" destOrd="0" presId="urn:microsoft.com/office/officeart/2005/8/layout/radial4"/>
    <dgm:cxn modelId="{8013B1D7-07DA-4D5D-984A-E71F6618DB46}" type="presParOf" srcId="{A5538138-B426-469F-8885-4BF0614F9B58}" destId="{9A1C7931-5C2B-4732-8136-57F1A6B369AD}" srcOrd="0" destOrd="0" presId="urn:microsoft.com/office/officeart/2005/8/layout/radial4"/>
    <dgm:cxn modelId="{1D8A9277-E4CE-41F7-8A03-80C78F362998}" type="presParOf" srcId="{A5538138-B426-469F-8885-4BF0614F9B58}" destId="{2DDB5651-5C17-47C3-9CBA-644F7575AFCB}" srcOrd="1" destOrd="0" presId="urn:microsoft.com/office/officeart/2005/8/layout/radial4"/>
    <dgm:cxn modelId="{67567181-7A05-4F43-B819-9A50C571A08D}" type="presParOf" srcId="{A5538138-B426-469F-8885-4BF0614F9B58}" destId="{EF48B0D7-92AA-4CFE-AAF8-0146E23EBA7F}" srcOrd="2" destOrd="0" presId="urn:microsoft.com/office/officeart/2005/8/layout/radial4"/>
    <dgm:cxn modelId="{53629D62-3E5B-43F4-BDF2-D5934EBCE765}" type="presParOf" srcId="{A5538138-B426-469F-8885-4BF0614F9B58}" destId="{F8E13BB1-04F3-4372-9C1C-A1AF7152C3BE}" srcOrd="3" destOrd="0" presId="urn:microsoft.com/office/officeart/2005/8/layout/radial4"/>
    <dgm:cxn modelId="{7979B175-1A49-4AAE-8159-E079C0D05041}" type="presParOf" srcId="{A5538138-B426-469F-8885-4BF0614F9B58}" destId="{4AD00927-8A47-49F3-88F9-88CB93CF5E13}" srcOrd="4" destOrd="0" presId="urn:microsoft.com/office/officeart/2005/8/layout/radial4"/>
    <dgm:cxn modelId="{143308A2-5246-458A-A1A8-1FFF19FE408D}" type="presParOf" srcId="{A5538138-B426-469F-8885-4BF0614F9B58}" destId="{83940531-CBD2-448A-A37B-386F87B13627}" srcOrd="5" destOrd="0" presId="urn:microsoft.com/office/officeart/2005/8/layout/radial4"/>
    <dgm:cxn modelId="{AE113091-4301-41F0-8FDD-73550F713E11}" type="presParOf" srcId="{A5538138-B426-469F-8885-4BF0614F9B58}" destId="{DFF7DB90-FB97-4B81-8002-E6E0C163C591}" srcOrd="6" destOrd="0" presId="urn:microsoft.com/office/officeart/2005/8/layout/radial4"/>
    <dgm:cxn modelId="{0499A2B2-5995-4D4C-8A03-62A406198643}" type="presParOf" srcId="{A5538138-B426-469F-8885-4BF0614F9B58}" destId="{4A20C35E-6461-438E-BB2B-82E47B796D1B}" srcOrd="7" destOrd="0" presId="urn:microsoft.com/office/officeart/2005/8/layout/radial4"/>
    <dgm:cxn modelId="{41578A56-D842-4A1F-9C04-071CF734D138}" type="presParOf" srcId="{A5538138-B426-469F-8885-4BF0614F9B58}" destId="{904E2426-56F8-4EE0-97EE-EE0DB890CF8E}" srcOrd="8" destOrd="0" presId="urn:microsoft.com/office/officeart/2005/8/layout/radial4"/>
    <dgm:cxn modelId="{030D4312-437B-4330-BEFC-BD7F4A766CA6}" type="presParOf" srcId="{A5538138-B426-469F-8885-4BF0614F9B58}" destId="{0C76A3B4-10BE-44BD-AAE5-BACAC02CE2CD}" srcOrd="9" destOrd="0" presId="urn:microsoft.com/office/officeart/2005/8/layout/radial4"/>
    <dgm:cxn modelId="{90538004-2B2C-4E41-B92D-813F8F00A496}" type="presParOf" srcId="{A5538138-B426-469F-8885-4BF0614F9B58}" destId="{3C65AA0B-CB22-40E6-9251-BC8FCAB7A6F6}" srcOrd="10" destOrd="0" presId="urn:microsoft.com/office/officeart/2005/8/layout/radial4"/>
    <dgm:cxn modelId="{38836795-E09C-4AD5-A4AC-78E87214EB14}" type="presParOf" srcId="{A5538138-B426-469F-8885-4BF0614F9B58}" destId="{B254F879-76E3-47CB-9E0D-CCF791DC96E2}" srcOrd="11" destOrd="0" presId="urn:microsoft.com/office/officeart/2005/8/layout/radial4"/>
    <dgm:cxn modelId="{D92742CF-0BEC-4476-896D-0628C4D37903}" type="presParOf" srcId="{A5538138-B426-469F-8885-4BF0614F9B58}" destId="{20A0250D-F2B9-4CE7-9D9D-6B8D478FB7DA}" srcOrd="12" destOrd="0" presId="urn:microsoft.com/office/officeart/2005/8/layout/radial4"/>
    <dgm:cxn modelId="{7B25242B-9CB9-4C4C-A2E8-1B4B5D4D7F9D}" type="presParOf" srcId="{A5538138-B426-469F-8885-4BF0614F9B58}" destId="{F3E165A6-6501-462C-AABE-0244A215FE6D}" srcOrd="13" destOrd="0" presId="urn:microsoft.com/office/officeart/2005/8/layout/radial4"/>
    <dgm:cxn modelId="{E0AECDBC-3654-4EED-A88E-DB02D8283744}" type="presParOf" srcId="{A5538138-B426-469F-8885-4BF0614F9B58}" destId="{B67C6C27-F798-4CCA-9A1D-9B40E2685FEB}" srcOrd="14" destOrd="0" presId="urn:microsoft.com/office/officeart/2005/8/layout/radial4"/>
  </dgm:cxnLst>
  <dgm:bg>
    <a:noFill/>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xmlns:r="http://schemas.openxmlformats.org/officeDocument/2006/relationships">
  <dsp:spTree>
    <dsp:nvGrpSpPr>
      <dsp:cNvPr id="2" name="Grouper 1"/>
      <dsp:cNvGrpSpPr/>
    </dsp:nvGrpSpPr>
    <dsp:grpSpPr>
      <a:xfrm>
        <a:off x="0" y="0"/>
        <a:ext cx="6123258" cy="4309533"/>
        <a:chOff x="0" y="0"/>
        <a:chExt cx="6123258" cy="4309533"/>
      </a:xfrm>
    </dsp:grpSpPr>
    <dsp:sp modelId="{29B88220-0D78-401B-8118-E23CF9216E95}">
      <dsp:nvSpPr>
        <dsp:cNvPr id="3" name="Rectangle à coins arrondi 2"/>
        <dsp:cNvSpPr/>
      </dsp:nvSpPr>
      <dsp:spPr bwMode="white">
        <a:xfrm>
          <a:off x="2352830" y="0"/>
          <a:ext cx="1417598" cy="921439"/>
        </a:xfrm>
        <a:prstGeom prst="roundRect">
          <a:avLst/>
        </a:prstGeom>
      </dsp:spPr>
      <dsp:style>
        <a:lnRef idx="0">
          <a:schemeClr val="lt1"/>
        </a:lnRef>
        <a:fillRef idx="3">
          <a:schemeClr val="accent1"/>
        </a:fillRef>
        <a:effectRef idx="2">
          <a:scrgbClr r="0" g="0" b="0"/>
        </a:effectRef>
        <a:fontRef idx="minor">
          <a:schemeClr val="lt1"/>
        </a:fontRef>
      </dsp:style>
      <dsp:txBody>
        <a:bodyPr lIns="68580" tIns="68580" rIns="68580" bIns="68580" anchor="ctr"/>
        <a:lstStyle>
          <a:lvl1pPr algn="ctr">
            <a:defRPr sz="1500"/>
          </a:lvl1pPr>
          <a:lvl2pPr marL="57150" indent="-57150" algn="ctr">
            <a:defRPr sz="1100"/>
          </a:lvl2pPr>
          <a:lvl3pPr marL="114300" indent="-57150" algn="ctr">
            <a:defRPr sz="1100"/>
          </a:lvl3pPr>
          <a:lvl4pPr marL="171450" indent="-57150" algn="ctr">
            <a:defRPr sz="1100"/>
          </a:lvl4pPr>
          <a:lvl5pPr marL="228600" indent="-57150" algn="ctr">
            <a:defRPr sz="1100"/>
          </a:lvl5pPr>
          <a:lvl6pPr marL="285750" indent="-57150" algn="ctr">
            <a:defRPr sz="1100"/>
          </a:lvl6pPr>
          <a:lvl7pPr marL="342900" indent="-57150" algn="ctr">
            <a:defRPr sz="1100"/>
          </a:lvl7pPr>
          <a:lvl8pPr marL="400050" indent="-57150" algn="ctr">
            <a:defRPr sz="1100"/>
          </a:lvl8pPr>
          <a:lvl9pPr marL="457200" indent="-57150" algn="ctr">
            <a:defRPr sz="1100"/>
          </a:lvl9pPr>
        </a:lstStyle>
        <a:p>
          <a:pPr lvl="0">
            <a:lnSpc>
              <a:spcPct val="100000"/>
            </a:lnSpc>
            <a:spcBef>
              <a:spcPct val="0"/>
            </a:spcBef>
            <a:spcAft>
              <a:spcPct val="35000"/>
            </a:spcAft>
          </a:pPr>
          <a:r>
            <a:rPr lang="fr-FR" sz="1800" b="1" dirty="0">
              <a:solidFill>
                <a:schemeClr val="tx1"/>
              </a:solidFill>
              <a:latin typeface="Georgia" panose="02040502050405020303" pitchFamily="18" charset="0"/>
            </a:rPr>
            <a:t>Médecin diplômé d’Etat</a:t>
          </a:r>
          <a:endParaRPr lang="fr-FR" sz="1800" b="1" dirty="0">
            <a:solidFill>
              <a:schemeClr val="tx1"/>
            </a:solidFill>
          </a:endParaRPr>
        </a:p>
      </dsp:txBody>
      <dsp:txXfrm>
        <a:off x="2352830" y="0"/>
        <a:ext cx="1417598" cy="921439"/>
      </dsp:txXfrm>
    </dsp:sp>
    <dsp:sp modelId="{E862333D-9759-4650-9119-A7850866C99B}">
      <dsp:nvSpPr>
        <dsp:cNvPr id="4" name="Arc 3"/>
        <dsp:cNvSpPr/>
      </dsp:nvSpPr>
      <dsp:spPr bwMode="white">
        <a:xfrm>
          <a:off x="1222278" y="460719"/>
          <a:ext cx="3678702" cy="3678702"/>
        </a:xfrm>
        <a:prstGeom prst="arc">
          <a:avLst>
            <a:gd name="adj1" fmla="val 17959699"/>
            <a:gd name="adj2" fmla="val 19158981"/>
          </a:avLst>
        </a:prstGeom>
        <a:ln>
          <a:tailEnd type="arrow" w="lg" len="med"/>
        </a:ln>
      </dsp:spPr>
      <dsp:style>
        <a:lnRef idx="1">
          <a:schemeClr val="accent1"/>
        </a:lnRef>
        <a:fillRef idx="0">
          <a:schemeClr val="accent1"/>
        </a:fillRef>
        <a:effectRef idx="0">
          <a:scrgbClr r="0" g="0" b="0"/>
        </a:effectRef>
        <a:fontRef idx="minor"/>
      </dsp:style>
      <dsp:txXfrm>
        <a:off x="1222278" y="460719"/>
        <a:ext cx="3678702" cy="3678702"/>
      </dsp:txXfrm>
    </dsp:sp>
    <dsp:sp modelId="{2A9D180F-A20D-47E3-A340-AE45BF869434}">
      <dsp:nvSpPr>
        <dsp:cNvPr id="5" name="Rectangle à coins arrondi 4"/>
        <dsp:cNvSpPr/>
      </dsp:nvSpPr>
      <dsp:spPr bwMode="white">
        <a:xfrm>
          <a:off x="4102157" y="1270960"/>
          <a:ext cx="1417598" cy="921439"/>
        </a:xfrm>
        <a:prstGeom prst="roundRect">
          <a:avLst/>
        </a:prstGeom>
      </dsp:spPr>
      <dsp:style>
        <a:lnRef idx="0">
          <a:schemeClr val="lt1"/>
        </a:lnRef>
        <a:fillRef idx="3">
          <a:schemeClr val="accent1"/>
        </a:fillRef>
        <a:effectRef idx="2">
          <a:scrgbClr r="0" g="0" b="0"/>
        </a:effectRef>
        <a:fontRef idx="minor">
          <a:schemeClr val="lt1"/>
        </a:fontRef>
      </dsp:style>
      <dsp:txBody>
        <a:bodyPr lIns="53340" tIns="53340" rIns="53340" bIns="53340" anchor="ctr"/>
        <a:lstStyle>
          <a:lvl1pPr algn="ctr">
            <a:defRPr sz="1500"/>
          </a:lvl1pPr>
          <a:lvl2pPr marL="57150" indent="-57150" algn="ctr">
            <a:defRPr sz="1100"/>
          </a:lvl2pPr>
          <a:lvl3pPr marL="114300" indent="-57150" algn="ctr">
            <a:defRPr sz="1100"/>
          </a:lvl3pPr>
          <a:lvl4pPr marL="171450" indent="-57150" algn="ctr">
            <a:defRPr sz="1100"/>
          </a:lvl4pPr>
          <a:lvl5pPr marL="228600" indent="-57150" algn="ctr">
            <a:defRPr sz="1100"/>
          </a:lvl5pPr>
          <a:lvl6pPr marL="285750" indent="-57150" algn="ctr">
            <a:defRPr sz="1100"/>
          </a:lvl6pPr>
          <a:lvl7pPr marL="342900" indent="-57150" algn="ctr">
            <a:defRPr sz="1100"/>
          </a:lvl7pPr>
          <a:lvl8pPr marL="400050" indent="-57150" algn="ctr">
            <a:defRPr sz="1100"/>
          </a:lvl8pPr>
          <a:lvl9pPr marL="457200" indent="-57150" algn="ctr">
            <a:defRPr sz="1100"/>
          </a:lvl9pPr>
        </a:lstStyle>
        <a:p>
          <a:pPr lvl="0">
            <a:lnSpc>
              <a:spcPct val="100000"/>
            </a:lnSpc>
            <a:spcBef>
              <a:spcPct val="0"/>
            </a:spcBef>
            <a:spcAft>
              <a:spcPct val="35000"/>
            </a:spcAft>
          </a:pPr>
          <a:r>
            <a:rPr lang="fr-FR" sz="1400" b="1" dirty="0">
              <a:solidFill>
                <a:schemeClr val="tx1"/>
              </a:solidFill>
              <a:latin typeface="Georgia" panose="02040502050405020303" pitchFamily="18" charset="0"/>
            </a:rPr>
            <a:t>Diplômé en Médecine Communautaire</a:t>
          </a:r>
          <a:endParaRPr lang="fr-FR" sz="1400" b="1" dirty="0">
            <a:solidFill>
              <a:schemeClr val="tx1"/>
            </a:solidFill>
          </a:endParaRPr>
        </a:p>
      </dsp:txBody>
      <dsp:txXfrm>
        <a:off x="4102157" y="1270960"/>
        <a:ext cx="1417598" cy="921439"/>
      </dsp:txXfrm>
    </dsp:sp>
    <dsp:sp modelId="{DC0DAD7A-91F0-4308-81CB-885101067262}">
      <dsp:nvSpPr>
        <dsp:cNvPr id="6" name="Arc 5"/>
        <dsp:cNvSpPr/>
      </dsp:nvSpPr>
      <dsp:spPr bwMode="white">
        <a:xfrm>
          <a:off x="1222278" y="460719"/>
          <a:ext cx="3678702" cy="3678702"/>
        </a:xfrm>
        <a:prstGeom prst="arc">
          <a:avLst>
            <a:gd name="adj1" fmla="val 246374"/>
            <a:gd name="adj2" fmla="val 1589556"/>
          </a:avLst>
        </a:prstGeom>
        <a:ln>
          <a:tailEnd type="arrow" w="lg" len="med"/>
        </a:ln>
      </dsp:spPr>
      <dsp:style>
        <a:lnRef idx="1">
          <a:schemeClr val="accent1"/>
        </a:lnRef>
        <a:fillRef idx="0">
          <a:schemeClr val="accent1"/>
        </a:fillRef>
        <a:effectRef idx="0">
          <a:scrgbClr r="0" g="0" b="0"/>
        </a:effectRef>
        <a:fontRef idx="minor"/>
      </dsp:style>
      <dsp:txXfrm>
        <a:off x="1222278" y="460719"/>
        <a:ext cx="3678702" cy="3678702"/>
      </dsp:txXfrm>
    </dsp:sp>
    <dsp:sp modelId="{5C13522A-A8DA-4C4B-B084-B7221C9ADCE0}">
      <dsp:nvSpPr>
        <dsp:cNvPr id="7" name="Rectangle à coins arrondi 6"/>
        <dsp:cNvSpPr/>
      </dsp:nvSpPr>
      <dsp:spPr bwMode="white">
        <a:xfrm>
          <a:off x="3433973" y="3327417"/>
          <a:ext cx="1417598" cy="921439"/>
        </a:xfrm>
        <a:prstGeom prst="roundRect">
          <a:avLst/>
        </a:prstGeom>
      </dsp:spPr>
      <dsp:style>
        <a:lnRef idx="0">
          <a:schemeClr val="lt1"/>
        </a:lnRef>
        <a:fillRef idx="3">
          <a:schemeClr val="accent1"/>
        </a:fillRef>
        <a:effectRef idx="2">
          <a:scrgbClr r="0" g="0" b="0"/>
        </a:effectRef>
        <a:fontRef idx="minor">
          <a:schemeClr val="lt1"/>
        </a:fontRef>
      </dsp:style>
      <dsp:txBody>
        <a:bodyPr lIns="57150" tIns="57150" rIns="57150" bIns="57150" anchor="ctr"/>
        <a:lstStyle>
          <a:lvl1pPr algn="ctr">
            <a:defRPr sz="1500"/>
          </a:lvl1pPr>
          <a:lvl2pPr marL="57150" indent="-57150" algn="ctr">
            <a:defRPr sz="1100"/>
          </a:lvl2pPr>
          <a:lvl3pPr marL="114300" indent="-57150" algn="ctr">
            <a:defRPr sz="1100"/>
          </a:lvl3pPr>
          <a:lvl4pPr marL="171450" indent="-57150" algn="ctr">
            <a:defRPr sz="1100"/>
          </a:lvl4pPr>
          <a:lvl5pPr marL="228600" indent="-57150" algn="ctr">
            <a:defRPr sz="1100"/>
          </a:lvl5pPr>
          <a:lvl6pPr marL="285750" indent="-57150" algn="ctr">
            <a:defRPr sz="1100"/>
          </a:lvl6pPr>
          <a:lvl7pPr marL="342900" indent="-57150" algn="ctr">
            <a:defRPr sz="1100"/>
          </a:lvl7pPr>
          <a:lvl8pPr marL="400050" indent="-57150" algn="ctr">
            <a:defRPr sz="1100"/>
          </a:lvl8pPr>
          <a:lvl9pPr marL="457200" indent="-57150" algn="ctr">
            <a:defRPr sz="1100"/>
          </a:lvl9pPr>
        </a:lstStyle>
        <a:p>
          <a:pPr lvl="0">
            <a:lnSpc>
              <a:spcPct val="100000"/>
            </a:lnSpc>
            <a:spcBef>
              <a:spcPct val="0"/>
            </a:spcBef>
            <a:spcAft>
              <a:spcPct val="35000"/>
            </a:spcAft>
          </a:pPr>
          <a:r>
            <a:rPr lang="fr-FR" b="1" dirty="0">
              <a:solidFill>
                <a:schemeClr val="tx1"/>
              </a:solidFill>
              <a:latin typeface="Georgia" panose="02040502050405020303" pitchFamily="18" charset="0"/>
            </a:rPr>
            <a:t>Exerçant en milieu rural</a:t>
          </a:r>
          <a:endParaRPr lang="fr-FR" b="1" dirty="0">
            <a:solidFill>
              <a:schemeClr val="tx1"/>
            </a:solidFill>
          </a:endParaRPr>
        </a:p>
      </dsp:txBody>
      <dsp:txXfrm>
        <a:off x="3433973" y="3327417"/>
        <a:ext cx="1417598" cy="921439"/>
      </dsp:txXfrm>
    </dsp:sp>
    <dsp:sp modelId="{B93422D0-EFDA-4FCE-B99E-08A11F46C300}">
      <dsp:nvSpPr>
        <dsp:cNvPr id="8" name="Arc 7"/>
        <dsp:cNvSpPr/>
      </dsp:nvSpPr>
      <dsp:spPr bwMode="white">
        <a:xfrm>
          <a:off x="1222278" y="460719"/>
          <a:ext cx="3678702" cy="3678702"/>
        </a:xfrm>
        <a:prstGeom prst="arc">
          <a:avLst>
            <a:gd name="adj1" fmla="val 4979547"/>
            <a:gd name="adj2" fmla="val 5820452"/>
          </a:avLst>
        </a:prstGeom>
        <a:ln>
          <a:tailEnd type="arrow" w="lg" len="med"/>
        </a:ln>
      </dsp:spPr>
      <dsp:style>
        <a:lnRef idx="1">
          <a:schemeClr val="accent1"/>
        </a:lnRef>
        <a:fillRef idx="0">
          <a:schemeClr val="accent1"/>
        </a:fillRef>
        <a:effectRef idx="0">
          <a:scrgbClr r="0" g="0" b="0"/>
        </a:effectRef>
        <a:fontRef idx="minor"/>
      </dsp:style>
      <dsp:txXfrm>
        <a:off x="1222278" y="460719"/>
        <a:ext cx="3678702" cy="3678702"/>
      </dsp:txXfrm>
    </dsp:sp>
    <dsp:sp modelId="{F2FF8033-C710-459A-B7DB-8A499729AB7B}">
      <dsp:nvSpPr>
        <dsp:cNvPr id="9" name="Rectangle à coins arrondi 8"/>
        <dsp:cNvSpPr/>
      </dsp:nvSpPr>
      <dsp:spPr bwMode="white">
        <a:xfrm>
          <a:off x="1271687" y="3327417"/>
          <a:ext cx="1417598" cy="921439"/>
        </a:xfrm>
        <a:prstGeom prst="roundRect">
          <a:avLst/>
        </a:prstGeom>
      </dsp:spPr>
      <dsp:style>
        <a:lnRef idx="0">
          <a:schemeClr val="lt1"/>
        </a:lnRef>
        <a:fillRef idx="3">
          <a:schemeClr val="accent1"/>
        </a:fillRef>
        <a:effectRef idx="2">
          <a:scrgbClr r="0" g="0" b="0"/>
        </a:effectRef>
        <a:fontRef idx="minor">
          <a:schemeClr val="lt1"/>
        </a:fontRef>
      </dsp:style>
      <dsp:txBody>
        <a:bodyPr lIns="57150" tIns="57150" rIns="57150" bIns="57150" anchor="ctr"/>
        <a:lstStyle>
          <a:lvl1pPr algn="ctr">
            <a:defRPr sz="1500"/>
          </a:lvl1pPr>
          <a:lvl2pPr marL="57150" indent="-57150" algn="ctr">
            <a:defRPr sz="1100"/>
          </a:lvl2pPr>
          <a:lvl3pPr marL="114300" indent="-57150" algn="ctr">
            <a:defRPr sz="1100"/>
          </a:lvl3pPr>
          <a:lvl4pPr marL="171450" indent="-57150" algn="ctr">
            <a:defRPr sz="1100"/>
          </a:lvl4pPr>
          <a:lvl5pPr marL="228600" indent="-57150" algn="ctr">
            <a:defRPr sz="1100"/>
          </a:lvl5pPr>
          <a:lvl6pPr marL="285750" indent="-57150" algn="ctr">
            <a:defRPr sz="1100"/>
          </a:lvl6pPr>
          <a:lvl7pPr marL="342900" indent="-57150" algn="ctr">
            <a:defRPr sz="1100"/>
          </a:lvl7pPr>
          <a:lvl8pPr marL="400050" indent="-57150" algn="ctr">
            <a:defRPr sz="1100"/>
          </a:lvl8pPr>
          <a:lvl9pPr marL="457200" indent="-57150" algn="ctr">
            <a:defRPr sz="1100"/>
          </a:lvl9pPr>
        </a:lstStyle>
        <a:p>
          <a:pPr lvl="0">
            <a:lnSpc>
              <a:spcPct val="100000"/>
            </a:lnSpc>
            <a:spcBef>
              <a:spcPct val="0"/>
            </a:spcBef>
            <a:spcAft>
              <a:spcPct val="35000"/>
            </a:spcAft>
          </a:pPr>
          <a:r>
            <a:rPr lang="fr-FR" b="1" dirty="0">
              <a:solidFill>
                <a:schemeClr val="tx1"/>
              </a:solidFill>
              <a:latin typeface="Georgia" panose="02040502050405020303" pitchFamily="18" charset="0"/>
            </a:rPr>
            <a:t>Prestations forfaitisées</a:t>
          </a:r>
          <a:endParaRPr lang="fr-FR" b="1" dirty="0">
            <a:solidFill>
              <a:schemeClr val="tx1"/>
            </a:solidFill>
          </a:endParaRPr>
        </a:p>
      </dsp:txBody>
      <dsp:txXfrm>
        <a:off x="1271687" y="3327417"/>
        <a:ext cx="1417598" cy="921439"/>
      </dsp:txXfrm>
    </dsp:sp>
    <dsp:sp modelId="{45E11383-36DD-479A-BEE2-6E69F5A2B747}">
      <dsp:nvSpPr>
        <dsp:cNvPr id="10" name="Arc 9"/>
        <dsp:cNvSpPr/>
      </dsp:nvSpPr>
      <dsp:spPr bwMode="white">
        <a:xfrm>
          <a:off x="1222278" y="460719"/>
          <a:ext cx="3678702" cy="3678702"/>
        </a:xfrm>
        <a:prstGeom prst="arc">
          <a:avLst>
            <a:gd name="adj1" fmla="val 9210443"/>
            <a:gd name="adj2" fmla="val 10553625"/>
          </a:avLst>
        </a:prstGeom>
        <a:ln>
          <a:tailEnd type="arrow" w="lg" len="med"/>
        </a:ln>
      </dsp:spPr>
      <dsp:style>
        <a:lnRef idx="1">
          <a:schemeClr val="accent1"/>
        </a:lnRef>
        <a:fillRef idx="0">
          <a:schemeClr val="accent1"/>
        </a:fillRef>
        <a:effectRef idx="0">
          <a:scrgbClr r="0" g="0" b="0"/>
        </a:effectRef>
        <a:fontRef idx="minor"/>
      </dsp:style>
      <dsp:txXfrm>
        <a:off x="1222278" y="460719"/>
        <a:ext cx="3678702" cy="3678702"/>
      </dsp:txXfrm>
    </dsp:sp>
    <dsp:sp modelId="{EDD5C689-7E1D-40CA-9975-B3180BAEC6F1}">
      <dsp:nvSpPr>
        <dsp:cNvPr id="11" name="Rectangle à coins arrondi 10"/>
        <dsp:cNvSpPr/>
      </dsp:nvSpPr>
      <dsp:spPr bwMode="white">
        <a:xfrm>
          <a:off x="603503" y="1270960"/>
          <a:ext cx="1417598" cy="921439"/>
        </a:xfrm>
        <a:prstGeom prst="roundRect">
          <a:avLst/>
        </a:prstGeom>
      </dsp:spPr>
      <dsp:style>
        <a:lnRef idx="0">
          <a:schemeClr val="lt1"/>
        </a:lnRef>
        <a:fillRef idx="3">
          <a:schemeClr val="accent1"/>
        </a:fillRef>
        <a:effectRef idx="2">
          <a:scrgbClr r="0" g="0" b="0"/>
        </a:effectRef>
        <a:fontRef idx="minor">
          <a:schemeClr val="lt1"/>
        </a:fontRef>
      </dsp:style>
      <dsp:txBody>
        <a:bodyPr lIns="60960" tIns="60960" rIns="60960" bIns="60960" anchor="ctr"/>
        <a:lstStyle>
          <a:lvl1pPr algn="ctr">
            <a:defRPr sz="1500"/>
          </a:lvl1pPr>
          <a:lvl2pPr marL="57150" indent="-57150" algn="ctr">
            <a:defRPr sz="1100"/>
          </a:lvl2pPr>
          <a:lvl3pPr marL="114300" indent="-57150" algn="ctr">
            <a:defRPr sz="1100"/>
          </a:lvl3pPr>
          <a:lvl4pPr marL="171450" indent="-57150" algn="ctr">
            <a:defRPr sz="1100"/>
          </a:lvl4pPr>
          <a:lvl5pPr marL="228600" indent="-57150" algn="ctr">
            <a:defRPr sz="1100"/>
          </a:lvl5pPr>
          <a:lvl6pPr marL="285750" indent="-57150" algn="ctr">
            <a:defRPr sz="1100"/>
          </a:lvl6pPr>
          <a:lvl7pPr marL="342900" indent="-57150" algn="ctr">
            <a:defRPr sz="1100"/>
          </a:lvl7pPr>
          <a:lvl8pPr marL="400050" indent="-57150" algn="ctr">
            <a:defRPr sz="1100"/>
          </a:lvl8pPr>
          <a:lvl9pPr marL="457200" indent="-57150" algn="ctr">
            <a:defRPr sz="1100"/>
          </a:lvl9pPr>
        </a:lstStyle>
        <a:p>
          <a:pPr lvl="0">
            <a:lnSpc>
              <a:spcPct val="100000"/>
            </a:lnSpc>
            <a:spcBef>
              <a:spcPct val="0"/>
            </a:spcBef>
            <a:spcAft>
              <a:spcPct val="35000"/>
            </a:spcAft>
          </a:pPr>
          <a:r>
            <a:rPr lang="fr-FR" sz="1600" b="1" dirty="0">
              <a:solidFill>
                <a:schemeClr val="tx1"/>
              </a:solidFill>
              <a:latin typeface="Georgia" panose="02040502050405020303" pitchFamily="18" charset="0"/>
            </a:rPr>
            <a:t>Centres agréés par le MS</a:t>
          </a:r>
          <a:endParaRPr lang="fr-FR" sz="1600" b="1" dirty="0">
            <a:solidFill>
              <a:schemeClr val="tx1"/>
            </a:solidFill>
          </a:endParaRPr>
        </a:p>
      </dsp:txBody>
      <dsp:txXfrm>
        <a:off x="603503" y="1270960"/>
        <a:ext cx="1417598" cy="921439"/>
      </dsp:txXfrm>
    </dsp:sp>
    <dsp:sp modelId="{56F33C7B-DE2A-4DB6-9660-952A4FD3CE7C}">
      <dsp:nvSpPr>
        <dsp:cNvPr id="12" name="Arc 11"/>
        <dsp:cNvSpPr/>
      </dsp:nvSpPr>
      <dsp:spPr bwMode="white">
        <a:xfrm>
          <a:off x="1222278" y="460719"/>
          <a:ext cx="3678702" cy="3678702"/>
        </a:xfrm>
        <a:prstGeom prst="arc">
          <a:avLst>
            <a:gd name="adj1" fmla="val 13241018"/>
            <a:gd name="adj2" fmla="val 14440300"/>
          </a:avLst>
        </a:prstGeom>
        <a:ln>
          <a:tailEnd type="arrow" w="lg" len="med"/>
        </a:ln>
      </dsp:spPr>
      <dsp:style>
        <a:lnRef idx="1">
          <a:schemeClr val="accent1"/>
        </a:lnRef>
        <a:fillRef idx="0">
          <a:schemeClr val="accent1"/>
        </a:fillRef>
        <a:effectRef idx="0">
          <a:scrgbClr r="0" g="0" b="0"/>
        </a:effectRef>
        <a:fontRef idx="minor"/>
      </dsp:style>
      <dsp:txXfrm>
        <a:off x="1222278" y="460719"/>
        <a:ext cx="3678702" cy="3678702"/>
      </dsp:txXfrm>
    </dsp:sp>
  </dsp:spTree>
</dsp:drawing>
</file>

<file path=ppt/diagrams/drawing2.xml><?xml version="1.0" encoding="utf-8"?>
<dsp:drawing xmlns:dgm="http://schemas.openxmlformats.org/drawingml/2006/diagram" xmlns:dsp="http://schemas.microsoft.com/office/drawing/2008/diagram" xmlns:a="http://schemas.openxmlformats.org/drawingml/2006/main" xmlns:r="http://schemas.openxmlformats.org/officeDocument/2006/relationships">
  <dsp:spTree>
    <dsp:nvGrpSpPr>
      <dsp:cNvPr id="2" name="Grouper 1"/>
      <dsp:cNvGrpSpPr/>
    </dsp:nvGrpSpPr>
    <dsp:grpSpPr>
      <a:xfrm>
        <a:off x="0" y="0"/>
        <a:ext cx="8721859" cy="4219381"/>
        <a:chOff x="0" y="0"/>
        <a:chExt cx="8721859" cy="4219381"/>
      </a:xfrm>
    </dsp:grpSpPr>
    <dsp:sp modelId="{B082F449-0D94-415F-B895-A02B85CF1A15}">
      <dsp:nvSpPr>
        <dsp:cNvPr id="3" name="Rectangle à coins arrondi 2"/>
        <dsp:cNvSpPr/>
      </dsp:nvSpPr>
      <dsp:spPr bwMode="white">
        <a:xfrm>
          <a:off x="0" y="0"/>
          <a:ext cx="8721859" cy="1898721"/>
        </a:xfrm>
        <a:prstGeom prst="roundRect">
          <a:avLst>
            <a:gd name="adj" fmla="val 10000"/>
          </a:avLst>
        </a:prstGeom>
      </dsp:spPr>
      <dsp:style>
        <a:lnRef idx="2">
          <a:schemeClr val="accent1">
            <a:alpha val="90000"/>
            <a:tint val="40000"/>
          </a:schemeClr>
        </a:lnRef>
        <a:fillRef idx="1">
          <a:schemeClr val="accent1">
            <a:alpha val="90000"/>
            <a:tint val="40000"/>
          </a:schemeClr>
        </a:fillRef>
        <a:effectRef idx="0">
          <a:scrgbClr r="0" g="0" b="0"/>
        </a:effectRef>
        <a:fontRef idx="minor"/>
      </dsp:style>
      <dsp:txXfrm>
        <a:off x="0" y="0"/>
        <a:ext cx="8721859" cy="1898721"/>
      </dsp:txXfrm>
    </dsp:sp>
    <dsp:sp modelId="{E7F1EBE1-B24E-4CB8-859C-49922AD5D8AE}">
      <dsp:nvSpPr>
        <dsp:cNvPr id="6" name="Rectangle à coins arrondi 5"/>
        <dsp:cNvSpPr/>
      </dsp:nvSpPr>
      <dsp:spPr bwMode="white">
        <a:xfrm>
          <a:off x="261656" y="253163"/>
          <a:ext cx="1906639" cy="1392396"/>
        </a:xfrm>
        <a:prstGeom prst="roundRect">
          <a:avLst>
            <a:gd name="adj" fmla="val 10000"/>
          </a:avLst>
        </a:prstGeom>
        <a: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t="-18000" b="-18000"/>
          </a:stretch>
        </a:blipFill>
      </dsp:spPr>
      <dsp:style>
        <a:lnRef idx="2">
          <a:schemeClr val="lt1"/>
        </a:lnRef>
        <a:fillRef idx="1">
          <a:schemeClr val="accent1">
            <a:tint val="50000"/>
          </a:schemeClr>
        </a:fillRef>
        <a:effectRef idx="0">
          <a:scrgbClr r="0" g="0" b="0"/>
        </a:effectRef>
        <a:fontRef idx="minor"/>
      </dsp:style>
      <dsp:txXfrm>
        <a:off x="261656" y="253163"/>
        <a:ext cx="1906639" cy="1392396"/>
      </dsp:txXfrm>
    </dsp:sp>
    <dsp:sp modelId="{59510F86-BA21-45C0-9202-162299967301}">
      <dsp:nvSpPr>
        <dsp:cNvPr id="4" name="Arrondir un rectangle avec un coin du même côté 3"/>
        <dsp:cNvSpPr/>
      </dsp:nvSpPr>
      <dsp:spPr bwMode="white">
        <a:xfrm rot="10800000">
          <a:off x="261656" y="1898721"/>
          <a:ext cx="1906639" cy="2320660"/>
        </a:xfrm>
        <a:prstGeom prst="round2SameRect">
          <a:avLst>
            <a:gd name="adj1" fmla="val 10500"/>
            <a:gd name="adj2" fmla="val 0"/>
          </a:avLst>
        </a:prstGeom>
      </dsp:spPr>
      <dsp:style>
        <a:lnRef idx="2">
          <a:schemeClr val="lt1"/>
        </a:lnRef>
        <a:fillRef idx="1">
          <a:schemeClr val="accent1"/>
        </a:fillRef>
        <a:effectRef idx="0">
          <a:scrgbClr r="0" g="0" b="0"/>
        </a:effectRef>
        <a:fontRef idx="minor">
          <a:schemeClr val="lt1"/>
        </a:fontRef>
      </dsp:style>
      <dsp:txBody>
        <a:bodyPr rot="10800000" lIns="135128" tIns="135128" rIns="135128" bIns="135128" anchor="t"/>
        <a:lstStyle>
          <a:lvl1pPr algn="ctr">
            <a:defRPr sz="1900"/>
          </a:lvl1pPr>
          <a:lvl2pPr marL="114300" indent="-114300" algn="ctr">
            <a:defRPr sz="1400"/>
          </a:lvl2pPr>
          <a:lvl3pPr marL="228600" indent="-114300" algn="ctr">
            <a:defRPr sz="1400"/>
          </a:lvl3pPr>
          <a:lvl4pPr marL="342900" indent="-114300" algn="ctr">
            <a:defRPr sz="1400"/>
          </a:lvl4pPr>
          <a:lvl5pPr marL="457200" indent="-114300" algn="ctr">
            <a:defRPr sz="1400"/>
          </a:lvl5pPr>
          <a:lvl6pPr marL="571500" indent="-114300" algn="ctr">
            <a:defRPr sz="1400"/>
          </a:lvl6pPr>
          <a:lvl7pPr marL="685800" indent="-114300" algn="ctr">
            <a:defRPr sz="1400"/>
          </a:lvl7pPr>
          <a:lvl8pPr marL="800100" indent="-114300" algn="ctr">
            <a:defRPr sz="1400"/>
          </a:lvl8pPr>
          <a:lvl9pPr marL="914400" indent="-114300" algn="ctr">
            <a:defRPr sz="1400"/>
          </a:lvl9pPr>
        </a:lstStyle>
        <a:p>
          <a:pPr lvl="0">
            <a:lnSpc>
              <a:spcPct val="100000"/>
            </a:lnSpc>
            <a:spcBef>
              <a:spcPct val="0"/>
            </a:spcBef>
            <a:spcAft>
              <a:spcPct val="35000"/>
            </a:spcAft>
          </a:pPr>
          <a:r>
            <a:rPr lang="fr-FR" dirty="0">
              <a:solidFill>
                <a:schemeClr val="tx1"/>
              </a:solidFill>
              <a:latin typeface="Georgia" panose="02040502050405020303" pitchFamily="18" charset="0"/>
            </a:rPr>
            <a:t>Populations rurales et péri-urbaines</a:t>
          </a:r>
          <a:endParaRPr lang="fr-FR" dirty="0">
            <a:solidFill>
              <a:schemeClr val="tx1"/>
            </a:solidFill>
          </a:endParaRPr>
        </a:p>
      </dsp:txBody>
      <dsp:txXfrm rot="10800000">
        <a:off x="261656" y="1898721"/>
        <a:ext cx="1906639" cy="2320660"/>
      </dsp:txXfrm>
    </dsp:sp>
    <dsp:sp modelId="{C5492703-A641-4D62-B3C7-F32264974C96}">
      <dsp:nvSpPr>
        <dsp:cNvPr id="10" name="Rectangle à coins arrondi 9"/>
        <dsp:cNvSpPr/>
      </dsp:nvSpPr>
      <dsp:spPr bwMode="white">
        <a:xfrm>
          <a:off x="2358959" y="253163"/>
          <a:ext cx="1906639" cy="1392396"/>
        </a:xfrm>
        <a:prstGeom prst="roundRect">
          <a:avLst>
            <a:gd name="adj" fmla="val 10000"/>
          </a:avLst>
        </a:prstGeom>
        <a: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t="-18000" b="-18000"/>
          </a:stretch>
        </a:blipFill>
      </dsp:spPr>
      <dsp:style>
        <a:lnRef idx="2">
          <a:schemeClr val="lt1"/>
        </a:lnRef>
        <a:fillRef idx="1">
          <a:schemeClr val="accent1">
            <a:tint val="50000"/>
          </a:schemeClr>
        </a:fillRef>
        <a:effectRef idx="0">
          <a:scrgbClr r="0" g="0" b="0"/>
        </a:effectRef>
        <a:fontRef idx="minor"/>
      </dsp:style>
      <dsp:txXfrm>
        <a:off x="2358959" y="253163"/>
        <a:ext cx="1906639" cy="1392396"/>
      </dsp:txXfrm>
    </dsp:sp>
    <dsp:sp modelId="{9EA9D915-D5DE-460C-80A8-485CBEC5C8A2}">
      <dsp:nvSpPr>
        <dsp:cNvPr id="8" name="Arrondir un rectangle avec un coin du même côté 7"/>
        <dsp:cNvSpPr/>
      </dsp:nvSpPr>
      <dsp:spPr bwMode="white">
        <a:xfrm rot="10800000">
          <a:off x="2358959" y="1898721"/>
          <a:ext cx="1906639" cy="2320660"/>
        </a:xfrm>
        <a:prstGeom prst="round2SameRect">
          <a:avLst>
            <a:gd name="adj1" fmla="val 10500"/>
            <a:gd name="adj2" fmla="val 0"/>
          </a:avLst>
        </a:prstGeom>
      </dsp:spPr>
      <dsp:style>
        <a:lnRef idx="2">
          <a:schemeClr val="lt1"/>
        </a:lnRef>
        <a:fillRef idx="1">
          <a:schemeClr val="accent1"/>
        </a:fillRef>
        <a:effectRef idx="0">
          <a:scrgbClr r="0" g="0" b="0"/>
        </a:effectRef>
        <a:fontRef idx="minor">
          <a:schemeClr val="lt1"/>
        </a:fontRef>
      </dsp:style>
      <dsp:txBody>
        <a:bodyPr rot="10800000" vert="horz" wrap="square" lIns="135128" tIns="135128" rIns="135128" bIns="135128" anchor="t"/>
        <a:lstStyle>
          <a:lvl1pPr algn="ctr">
            <a:defRPr sz="1900"/>
          </a:lvl1pPr>
          <a:lvl2pPr marL="114300" indent="-114300" algn="ctr">
            <a:defRPr sz="1400"/>
          </a:lvl2pPr>
          <a:lvl3pPr marL="228600" indent="-114300" algn="ctr">
            <a:defRPr sz="1400"/>
          </a:lvl3pPr>
          <a:lvl4pPr marL="342900" indent="-114300" algn="ctr">
            <a:defRPr sz="1400"/>
          </a:lvl4pPr>
          <a:lvl5pPr marL="457200" indent="-114300" algn="ctr">
            <a:defRPr sz="1400"/>
          </a:lvl5pPr>
          <a:lvl6pPr marL="571500" indent="-114300" algn="ctr">
            <a:defRPr sz="1400"/>
          </a:lvl6pPr>
          <a:lvl7pPr marL="685800" indent="-114300" algn="ctr">
            <a:defRPr sz="1400"/>
          </a:lvl7pPr>
          <a:lvl8pPr marL="800100" indent="-114300" algn="ctr">
            <a:defRPr sz="1400"/>
          </a:lvl8pPr>
          <a:lvl9pPr marL="914400" indent="-114300" algn="ctr">
            <a:defRPr sz="1400"/>
          </a:lvl9pPr>
        </a:lstStyle>
        <a:p>
          <a:pPr lvl="0">
            <a:lnSpc>
              <a:spcPct val="100000"/>
            </a:lnSpc>
            <a:spcBef>
              <a:spcPct val="0"/>
            </a:spcBef>
            <a:spcAft>
              <a:spcPct val="35000"/>
            </a:spcAft>
          </a:pPr>
          <a:r>
            <a:rPr lang="fr-FR" dirty="0">
              <a:solidFill>
                <a:schemeClr val="tx1"/>
              </a:solidFill>
              <a:latin typeface="Georgia" panose="02040502050405020303" pitchFamily="18" charset="0"/>
            </a:rPr>
            <a:t>Femmes; enfants et </a:t>
          </a:r>
          <a:r>
            <a:rPr lang="fr-FR" dirty="0">
              <a:solidFill>
                <a:schemeClr val="tx1"/>
              </a:solidFill>
              <a:latin typeface="Georgia" panose="02040502050405020303" pitchFamily="18" charset="0"/>
            </a:rPr>
            <a:t>Personnes âgés etc</a:t>
          </a:r>
          <a:endParaRPr lang="fr-FR" dirty="0">
            <a:solidFill>
              <a:schemeClr val="tx1"/>
            </a:solidFill>
          </a:endParaRPr>
        </a:p>
      </dsp:txBody>
      <dsp:txXfrm rot="10800000">
        <a:off x="2358959" y="1898721"/>
        <a:ext cx="1906639" cy="2320660"/>
      </dsp:txXfrm>
    </dsp:sp>
    <dsp:sp modelId="{60A3DFA0-7F18-4DEE-B26B-3199AD370C69}">
      <dsp:nvSpPr>
        <dsp:cNvPr id="14" name="Rectangle à coins arrondi 13"/>
        <dsp:cNvSpPr/>
      </dsp:nvSpPr>
      <dsp:spPr bwMode="white">
        <a:xfrm>
          <a:off x="4456261" y="253163"/>
          <a:ext cx="1906639" cy="1392396"/>
        </a:xfrm>
        <a:prstGeom prst="roundRect">
          <a:avLst>
            <a:gd name="adj" fmla="val 10000"/>
          </a:avLst>
        </a:prstGeom>
        <a: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t="-18000" b="-18000"/>
          </a:stretch>
        </a:blipFill>
      </dsp:spPr>
      <dsp:style>
        <a:lnRef idx="2">
          <a:schemeClr val="lt1"/>
        </a:lnRef>
        <a:fillRef idx="1">
          <a:schemeClr val="accent1">
            <a:tint val="50000"/>
          </a:schemeClr>
        </a:fillRef>
        <a:effectRef idx="0">
          <a:scrgbClr r="0" g="0" b="0"/>
        </a:effectRef>
        <a:fontRef idx="minor"/>
      </dsp:style>
      <dsp:txXfrm>
        <a:off x="4456261" y="253163"/>
        <a:ext cx="1906639" cy="1392396"/>
      </dsp:txXfrm>
    </dsp:sp>
    <dsp:sp modelId="{89D51C72-96D8-4265-9DC1-984FEE2E6C83}">
      <dsp:nvSpPr>
        <dsp:cNvPr id="12" name="Arrondir un rectangle avec un coin du même côté 11"/>
        <dsp:cNvSpPr/>
      </dsp:nvSpPr>
      <dsp:spPr bwMode="white">
        <a:xfrm rot="10800000">
          <a:off x="4456261" y="1898721"/>
          <a:ext cx="1906639" cy="2320660"/>
        </a:xfrm>
        <a:prstGeom prst="round2SameRect">
          <a:avLst>
            <a:gd name="adj1" fmla="val 10500"/>
            <a:gd name="adj2" fmla="val 0"/>
          </a:avLst>
        </a:prstGeom>
      </dsp:spPr>
      <dsp:style>
        <a:lnRef idx="2">
          <a:schemeClr val="lt1"/>
        </a:lnRef>
        <a:fillRef idx="1">
          <a:schemeClr val="accent1"/>
        </a:fillRef>
        <a:effectRef idx="0">
          <a:scrgbClr r="0" g="0" b="0"/>
        </a:effectRef>
        <a:fontRef idx="minor">
          <a:schemeClr val="lt1"/>
        </a:fontRef>
      </dsp:style>
      <dsp:txBody>
        <a:bodyPr rot="10800000" lIns="135128" tIns="135128" rIns="135128" bIns="135128" anchor="t"/>
        <a:lstStyle>
          <a:lvl1pPr algn="ctr">
            <a:defRPr sz="1900"/>
          </a:lvl1pPr>
          <a:lvl2pPr marL="114300" indent="-114300" algn="ctr">
            <a:defRPr sz="1400"/>
          </a:lvl2pPr>
          <a:lvl3pPr marL="228600" indent="-114300" algn="ctr">
            <a:defRPr sz="1400"/>
          </a:lvl3pPr>
          <a:lvl4pPr marL="342900" indent="-114300" algn="ctr">
            <a:defRPr sz="1400"/>
          </a:lvl4pPr>
          <a:lvl5pPr marL="457200" indent="-114300" algn="ctr">
            <a:defRPr sz="1400"/>
          </a:lvl5pPr>
          <a:lvl6pPr marL="571500" indent="-114300" algn="ctr">
            <a:defRPr sz="1400"/>
          </a:lvl6pPr>
          <a:lvl7pPr marL="685800" indent="-114300" algn="ctr">
            <a:defRPr sz="1400"/>
          </a:lvl7pPr>
          <a:lvl8pPr marL="800100" indent="-114300" algn="ctr">
            <a:defRPr sz="1400"/>
          </a:lvl8pPr>
          <a:lvl9pPr marL="914400" indent="-114300" algn="ctr">
            <a:defRPr sz="1400"/>
          </a:lvl9pPr>
        </a:lstStyle>
        <a:p>
          <a:pPr lvl="0">
            <a:lnSpc>
              <a:spcPct val="100000"/>
            </a:lnSpc>
            <a:spcBef>
              <a:spcPct val="0"/>
            </a:spcBef>
            <a:spcAft>
              <a:spcPct val="35000"/>
            </a:spcAft>
          </a:pPr>
          <a:r>
            <a:rPr lang="fr-FR" dirty="0">
              <a:solidFill>
                <a:schemeClr val="tx1"/>
              </a:solidFill>
              <a:latin typeface="Georgia" panose="02040502050405020303" pitchFamily="18" charset="0"/>
            </a:rPr>
            <a:t>Populations pauvres: cultivateurs; éleveurs; pêcheurs; artisans</a:t>
          </a:r>
          <a:endParaRPr lang="fr-FR" dirty="0">
            <a:solidFill>
              <a:schemeClr val="tx1"/>
            </a:solidFill>
          </a:endParaRPr>
        </a:p>
      </dsp:txBody>
      <dsp:txXfrm rot="10800000">
        <a:off x="4456261" y="1898721"/>
        <a:ext cx="1906639" cy="2320660"/>
      </dsp:txXfrm>
    </dsp:sp>
    <dsp:sp modelId="{E30B274A-4215-48E0-A5E7-476B2CE627C2}">
      <dsp:nvSpPr>
        <dsp:cNvPr id="18" name="Rectangle à coins arrondi 17"/>
        <dsp:cNvSpPr/>
      </dsp:nvSpPr>
      <dsp:spPr bwMode="white">
        <a:xfrm>
          <a:off x="6553564" y="253163"/>
          <a:ext cx="1906639" cy="1392396"/>
        </a:xfrm>
        <a:prstGeom prst="roundRect">
          <a:avLst>
            <a:gd name="adj" fmla="val 10000"/>
          </a:avLst>
        </a:prstGeom>
        <a: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t="-18000" b="-18000"/>
          </a:stretch>
        </a:blipFill>
      </dsp:spPr>
      <dsp:style>
        <a:lnRef idx="2">
          <a:schemeClr val="lt1"/>
        </a:lnRef>
        <a:fillRef idx="1">
          <a:schemeClr val="accent1">
            <a:tint val="50000"/>
          </a:schemeClr>
        </a:fillRef>
        <a:effectRef idx="0">
          <a:scrgbClr r="0" g="0" b="0"/>
        </a:effectRef>
        <a:fontRef idx="minor"/>
      </dsp:style>
      <dsp:txXfrm>
        <a:off x="6553564" y="253163"/>
        <a:ext cx="1906639" cy="1392396"/>
      </dsp:txXfrm>
    </dsp:sp>
    <dsp:sp modelId="{A2413D06-80F1-4EF5-AEBB-74E054091C22}">
      <dsp:nvSpPr>
        <dsp:cNvPr id="16" name="Arrondir un rectangle avec un coin du même côté 15"/>
        <dsp:cNvSpPr/>
      </dsp:nvSpPr>
      <dsp:spPr bwMode="white">
        <a:xfrm rot="10800000">
          <a:off x="6553564" y="1898721"/>
          <a:ext cx="1906639" cy="2320660"/>
        </a:xfrm>
        <a:prstGeom prst="round2SameRect">
          <a:avLst>
            <a:gd name="adj1" fmla="val 10500"/>
            <a:gd name="adj2" fmla="val 0"/>
          </a:avLst>
        </a:prstGeom>
      </dsp:spPr>
      <dsp:style>
        <a:lnRef idx="2">
          <a:schemeClr val="lt1"/>
        </a:lnRef>
        <a:fillRef idx="1">
          <a:schemeClr val="accent1"/>
        </a:fillRef>
        <a:effectRef idx="0">
          <a:scrgbClr r="0" g="0" b="0"/>
        </a:effectRef>
        <a:fontRef idx="minor">
          <a:schemeClr val="lt1"/>
        </a:fontRef>
      </dsp:style>
      <dsp:txBody>
        <a:bodyPr rot="10800000" lIns="135128" tIns="135128" rIns="135128" bIns="135128" anchor="t"/>
        <a:lstStyle>
          <a:lvl1pPr algn="ctr">
            <a:defRPr sz="1900"/>
          </a:lvl1pPr>
          <a:lvl2pPr marL="114300" indent="-114300" algn="ctr">
            <a:defRPr sz="1400"/>
          </a:lvl2pPr>
          <a:lvl3pPr marL="228600" indent="-114300" algn="ctr">
            <a:defRPr sz="1400"/>
          </a:lvl3pPr>
          <a:lvl4pPr marL="342900" indent="-114300" algn="ctr">
            <a:defRPr sz="1400"/>
          </a:lvl4pPr>
          <a:lvl5pPr marL="457200" indent="-114300" algn="ctr">
            <a:defRPr sz="1400"/>
          </a:lvl5pPr>
          <a:lvl6pPr marL="571500" indent="-114300" algn="ctr">
            <a:defRPr sz="1400"/>
          </a:lvl6pPr>
          <a:lvl7pPr marL="685800" indent="-114300" algn="ctr">
            <a:defRPr sz="1400"/>
          </a:lvl7pPr>
          <a:lvl8pPr marL="800100" indent="-114300" algn="ctr">
            <a:defRPr sz="1400"/>
          </a:lvl8pPr>
          <a:lvl9pPr marL="914400" indent="-114300" algn="ctr">
            <a:defRPr sz="1400"/>
          </a:lvl9pPr>
        </a:lstStyle>
        <a:p>
          <a:pPr lvl="0">
            <a:lnSpc>
              <a:spcPct val="100000"/>
            </a:lnSpc>
            <a:spcBef>
              <a:spcPct val="0"/>
            </a:spcBef>
            <a:spcAft>
              <a:spcPct val="35000"/>
            </a:spcAft>
          </a:pPr>
          <a:r>
            <a:rPr lang="fr-FR" dirty="0">
              <a:solidFill>
                <a:schemeClr val="tx1"/>
              </a:solidFill>
              <a:latin typeface="Georgia" panose="02040502050405020303" pitchFamily="18" charset="0"/>
            </a:rPr>
            <a:t>Communes d’intervention voire Etat central</a:t>
          </a:r>
          <a:endParaRPr lang="fr-FR" dirty="0">
            <a:solidFill>
              <a:schemeClr val="tx1"/>
            </a:solidFill>
          </a:endParaRPr>
        </a:p>
      </dsp:txBody>
      <dsp:txXfrm rot="10800000">
        <a:off x="6553564" y="1898721"/>
        <a:ext cx="1906639" cy="2320660"/>
      </dsp:txXfrm>
    </dsp:sp>
    <dsp:sp modelId="{4279E355-28D6-4617-AD24-2D656A303E45}">
      <dsp:nvSpPr>
        <dsp:cNvPr id="5" name="Rectangle à coins arrondi 4" hidden="1"/>
        <dsp:cNvSpPr/>
      </dsp:nvSpPr>
      <dsp:spPr>
        <a:xfrm>
          <a:off x="261656" y="0"/>
          <a:ext cx="1429979" cy="253163"/>
        </a:xfrm>
        <a:prstGeom prst="roundRect">
          <a:avLst>
            <a:gd name="adj" fmla="val 10000"/>
          </a:avLst>
        </a:prstGeom>
      </dsp:spPr>
      <dsp:txXfrm>
        <a:off x="261656" y="0"/>
        <a:ext cx="1429979" cy="253163"/>
      </dsp:txXfrm>
    </dsp:sp>
    <dsp:sp modelId="{4BFA90E1-A9A1-4ADC-9877-9B9AC51AB6A1}">
      <dsp:nvSpPr>
        <dsp:cNvPr id="7" name="Rectangle 6" hidden="1"/>
        <dsp:cNvSpPr/>
      </dsp:nvSpPr>
      <dsp:spPr>
        <a:xfrm>
          <a:off x="2168295" y="2109691"/>
          <a:ext cx="190664" cy="0"/>
        </a:xfrm>
        <a:prstGeom prst="rect">
          <a:avLst/>
        </a:prstGeom>
      </dsp:spPr>
      <dsp:txXfrm>
        <a:off x="2168295" y="2109691"/>
        <a:ext cx="190664" cy="0"/>
      </dsp:txXfrm>
    </dsp:sp>
    <dsp:sp modelId="{7814C02A-7BEC-4DC1-9FD8-295B4D356EA8}">
      <dsp:nvSpPr>
        <dsp:cNvPr id="9" name="Rectangle à coins arrondi 8" hidden="1"/>
        <dsp:cNvSpPr/>
      </dsp:nvSpPr>
      <dsp:spPr>
        <a:xfrm>
          <a:off x="2358959" y="0"/>
          <a:ext cx="1429979" cy="253163"/>
        </a:xfrm>
        <a:prstGeom prst="roundRect">
          <a:avLst>
            <a:gd name="adj" fmla="val 10000"/>
          </a:avLst>
        </a:prstGeom>
      </dsp:spPr>
      <dsp:txXfrm>
        <a:off x="2358959" y="0"/>
        <a:ext cx="1429979" cy="253163"/>
      </dsp:txXfrm>
    </dsp:sp>
    <dsp:sp modelId="{452E2B22-88E6-4A25-9599-FF23BD19EF6C}">
      <dsp:nvSpPr>
        <dsp:cNvPr id="11" name="Rectangle 10" hidden="1"/>
        <dsp:cNvSpPr/>
      </dsp:nvSpPr>
      <dsp:spPr>
        <a:xfrm>
          <a:off x="4265598" y="2109691"/>
          <a:ext cx="190664" cy="0"/>
        </a:xfrm>
        <a:prstGeom prst="rect">
          <a:avLst/>
        </a:prstGeom>
      </dsp:spPr>
      <dsp:txXfrm>
        <a:off x="4265598" y="2109691"/>
        <a:ext cx="190664" cy="0"/>
      </dsp:txXfrm>
    </dsp:sp>
    <dsp:sp modelId="{3A623644-871A-4D3E-ADD5-A20ABF88C3E9}">
      <dsp:nvSpPr>
        <dsp:cNvPr id="13" name="Rectangle à coins arrondi 12" hidden="1"/>
        <dsp:cNvSpPr/>
      </dsp:nvSpPr>
      <dsp:spPr>
        <a:xfrm>
          <a:off x="4456261" y="0"/>
          <a:ext cx="1429979" cy="253163"/>
        </a:xfrm>
        <a:prstGeom prst="roundRect">
          <a:avLst>
            <a:gd name="adj" fmla="val 10000"/>
          </a:avLst>
        </a:prstGeom>
      </dsp:spPr>
      <dsp:txXfrm>
        <a:off x="4456261" y="0"/>
        <a:ext cx="1429979" cy="253163"/>
      </dsp:txXfrm>
    </dsp:sp>
    <dsp:sp modelId="{06720B30-F60A-46AC-B1FF-F6954F9391C9}">
      <dsp:nvSpPr>
        <dsp:cNvPr id="15" name="Rectangle 14" hidden="1"/>
        <dsp:cNvSpPr/>
      </dsp:nvSpPr>
      <dsp:spPr>
        <a:xfrm>
          <a:off x="6362900" y="2109691"/>
          <a:ext cx="190664" cy="0"/>
        </a:xfrm>
        <a:prstGeom prst="rect">
          <a:avLst/>
        </a:prstGeom>
      </dsp:spPr>
      <dsp:txXfrm>
        <a:off x="6362900" y="2109691"/>
        <a:ext cx="190664" cy="0"/>
      </dsp:txXfrm>
    </dsp:sp>
    <dsp:sp modelId="{8D6CAAF6-E978-4E6D-94EA-45B67E749757}">
      <dsp:nvSpPr>
        <dsp:cNvPr id="17" name="Rectangle à coins arrondi 16" hidden="1"/>
        <dsp:cNvSpPr/>
      </dsp:nvSpPr>
      <dsp:spPr>
        <a:xfrm>
          <a:off x="6553564" y="0"/>
          <a:ext cx="1429979" cy="253163"/>
        </a:xfrm>
        <a:prstGeom prst="roundRect">
          <a:avLst>
            <a:gd name="adj" fmla="val 10000"/>
          </a:avLst>
        </a:prstGeom>
      </dsp:spPr>
      <dsp:txXfrm>
        <a:off x="6553564" y="0"/>
        <a:ext cx="1429979" cy="253163"/>
      </dsp:txXfrm>
    </dsp:sp>
  </dsp:spTree>
</dsp:drawing>
</file>

<file path=ppt/diagrams/drawing3.xml><?xml version="1.0" encoding="utf-8"?>
<dsp:drawing xmlns:dgm="http://schemas.openxmlformats.org/drawingml/2006/diagram" xmlns:dsp="http://schemas.microsoft.com/office/drawing/2008/diagram" xmlns:a="http://schemas.openxmlformats.org/drawingml/2006/main" xmlns:r="http://schemas.openxmlformats.org/officeDocument/2006/relationships">
  <dsp:spTree>
    <dsp:nvGrpSpPr>
      <dsp:cNvPr id="2" name="Grouper 1"/>
      <dsp:cNvGrpSpPr/>
    </dsp:nvGrpSpPr>
    <dsp:grpSpPr>
      <a:xfrm>
        <a:off x="0" y="0"/>
        <a:ext cx="4541353" cy="4541353"/>
        <a:chOff x="0" y="0"/>
        <a:chExt cx="4541353" cy="4541353"/>
      </a:xfrm>
    </dsp:grpSpPr>
    <dsp:sp modelId="{FD89C725-581C-4DCB-9197-4FC23F29CD63}">
      <dsp:nvSpPr>
        <dsp:cNvPr id="3" name="Losange 2"/>
        <dsp:cNvSpPr/>
      </dsp:nvSpPr>
      <dsp:spPr bwMode="white">
        <a:xfrm>
          <a:off x="1151252" y="0"/>
          <a:ext cx="4541353" cy="4541353"/>
        </a:xfrm>
        <a:prstGeom prst="diamond">
          <a:avLst/>
        </a:prstGeom>
      </dsp:spPr>
      <dsp:style>
        <a:lnRef idx="0">
          <a:schemeClr val="accent1"/>
        </a:lnRef>
        <a:fillRef idx="1">
          <a:schemeClr val="accent1">
            <a:tint val="40000"/>
          </a:schemeClr>
        </a:fillRef>
        <a:effectRef idx="0">
          <a:scrgbClr r="0" g="0" b="0"/>
        </a:effectRef>
        <a:fontRef idx="minor"/>
      </dsp:style>
      <dsp:txXfrm>
        <a:off x="1151252" y="0"/>
        <a:ext cx="4541353" cy="4541353"/>
      </dsp:txXfrm>
    </dsp:sp>
    <dsp:sp modelId="{164DD630-373C-4618-8B8C-3E73742EA04C}">
      <dsp:nvSpPr>
        <dsp:cNvPr id="4" name="Rectangle à coins arrondi 3"/>
        <dsp:cNvSpPr/>
      </dsp:nvSpPr>
      <dsp:spPr bwMode="white">
        <a:xfrm>
          <a:off x="1210200" y="129770"/>
          <a:ext cx="2191948" cy="2142675"/>
        </a:xfrm>
        <a:prstGeom prst="roundRect">
          <a:avLst/>
        </a:prstGeom>
      </dsp:spPr>
      <dsp:style>
        <a:lnRef idx="2">
          <a:schemeClr val="lt1"/>
        </a:lnRef>
        <a:fillRef idx="1">
          <a:schemeClr val="accent1"/>
        </a:fillRef>
        <a:effectRef idx="0">
          <a:scrgbClr r="0" g="0" b="0"/>
        </a:effectRef>
        <a:fontRef idx="minor">
          <a:schemeClr val="lt1"/>
        </a:fontRef>
      </dsp:style>
      <dsp:txBody>
        <a:bodyPr lIns="64769" tIns="64769" rIns="64769" bIns="64769" anchor="ctr"/>
        <a:lstStyle>
          <a:lvl1pPr algn="ctr">
            <a:defRPr sz="1700"/>
          </a:lvl1pPr>
          <a:lvl2pPr marL="114300" indent="-114300" algn="ctr">
            <a:defRPr sz="1300"/>
          </a:lvl2pPr>
          <a:lvl3pPr marL="228600" indent="-114300" algn="ctr">
            <a:defRPr sz="1300"/>
          </a:lvl3pPr>
          <a:lvl4pPr marL="342900" indent="-114300" algn="ctr">
            <a:defRPr sz="1300"/>
          </a:lvl4pPr>
          <a:lvl5pPr marL="457200" indent="-114300" algn="ctr">
            <a:defRPr sz="1300"/>
          </a:lvl5pPr>
          <a:lvl6pPr marL="571500" indent="-114300" algn="ctr">
            <a:defRPr sz="1300"/>
          </a:lvl6pPr>
          <a:lvl7pPr marL="685800" indent="-114300" algn="ctr">
            <a:defRPr sz="1300"/>
          </a:lvl7pPr>
          <a:lvl8pPr marL="800100" indent="-114300" algn="ctr">
            <a:defRPr sz="1300"/>
          </a:lvl8pPr>
          <a:lvl9pPr marL="914400" indent="-114300" algn="ctr">
            <a:defRPr sz="1300"/>
          </a:lvl9pPr>
        </a:lstStyle>
        <a:p>
          <a:pPr lvl="0">
            <a:lnSpc>
              <a:spcPct val="100000"/>
            </a:lnSpc>
            <a:spcBef>
              <a:spcPct val="0"/>
            </a:spcBef>
            <a:spcAft>
              <a:spcPct val="35000"/>
            </a:spcAft>
          </a:pPr>
          <a:r>
            <a:rPr lang="fr-FR" b="1" dirty="0">
              <a:solidFill>
                <a:schemeClr val="tx1"/>
              </a:solidFill>
              <a:latin typeface="Georgia" panose="02040502050405020303" pitchFamily="18" charset="0"/>
            </a:rPr>
            <a:t>Soins de Santé Primaire / santé communautaire</a:t>
          </a:r>
        </a:p>
      </dsp:txBody>
      <dsp:txXfrm>
        <a:off x="1210200" y="129770"/>
        <a:ext cx="2191948" cy="2142675"/>
      </dsp:txXfrm>
    </dsp:sp>
    <dsp:sp modelId="{F84F5603-8167-4C92-802B-72D516A1A47E}">
      <dsp:nvSpPr>
        <dsp:cNvPr id="5" name="Rectangle à coins arrondi 4"/>
        <dsp:cNvSpPr/>
      </dsp:nvSpPr>
      <dsp:spPr bwMode="white">
        <a:xfrm>
          <a:off x="3465223" y="116894"/>
          <a:ext cx="2191948" cy="2142675"/>
        </a:xfrm>
        <a:prstGeom prst="roundRect">
          <a:avLst/>
        </a:prstGeom>
      </dsp:spPr>
      <dsp:style>
        <a:lnRef idx="2">
          <a:schemeClr val="lt1"/>
        </a:lnRef>
        <a:fillRef idx="1">
          <a:schemeClr val="accent1"/>
        </a:fillRef>
        <a:effectRef idx="0">
          <a:scrgbClr r="0" g="0" b="0"/>
        </a:effectRef>
        <a:fontRef idx="minor">
          <a:schemeClr val="lt1"/>
        </a:fontRef>
      </dsp:style>
      <dsp:txBody>
        <a:bodyPr lIns="68580" tIns="68580" rIns="68580" bIns="68580" anchor="ctr"/>
        <a:lstStyle>
          <a:lvl1pPr algn="ctr">
            <a:defRPr sz="1700"/>
          </a:lvl1pPr>
          <a:lvl2pPr marL="114300" indent="-114300" algn="ctr">
            <a:defRPr sz="1300"/>
          </a:lvl2pPr>
          <a:lvl3pPr marL="228600" indent="-114300" algn="ctr">
            <a:defRPr sz="1300"/>
          </a:lvl3pPr>
          <a:lvl4pPr marL="342900" indent="-114300" algn="ctr">
            <a:defRPr sz="1300"/>
          </a:lvl4pPr>
          <a:lvl5pPr marL="457200" indent="-114300" algn="ctr">
            <a:defRPr sz="1300"/>
          </a:lvl5pPr>
          <a:lvl6pPr marL="571500" indent="-114300" algn="ctr">
            <a:defRPr sz="1300"/>
          </a:lvl6pPr>
          <a:lvl7pPr marL="685800" indent="-114300" algn="ctr">
            <a:defRPr sz="1300"/>
          </a:lvl7pPr>
          <a:lvl8pPr marL="800100" indent="-114300" algn="ctr">
            <a:defRPr sz="1300"/>
          </a:lvl8pPr>
          <a:lvl9pPr marL="914400" indent="-114300" algn="ctr">
            <a:defRPr sz="1300"/>
          </a:lvl9pPr>
        </a:lstStyle>
        <a:p>
          <a:pPr lvl="0">
            <a:lnSpc>
              <a:spcPct val="100000"/>
            </a:lnSpc>
            <a:spcBef>
              <a:spcPct val="0"/>
            </a:spcBef>
            <a:spcAft>
              <a:spcPct val="35000"/>
            </a:spcAft>
          </a:pPr>
          <a:r>
            <a:rPr lang="fr-FR" sz="1800" b="1" dirty="0">
              <a:solidFill>
                <a:schemeClr val="tx1"/>
              </a:solidFill>
              <a:latin typeface="Georgia" panose="02040502050405020303" pitchFamily="18" charset="0"/>
            </a:rPr>
            <a:t>Promotion de la santé</a:t>
          </a:r>
          <a:endParaRPr lang="fr-FR" sz="1800" b="1" dirty="0">
            <a:solidFill>
              <a:schemeClr val="tx1"/>
            </a:solidFill>
          </a:endParaRPr>
        </a:p>
      </dsp:txBody>
      <dsp:txXfrm>
        <a:off x="3465223" y="116894"/>
        <a:ext cx="2191948" cy="2142675"/>
      </dsp:txXfrm>
    </dsp:sp>
    <dsp:sp modelId="{7AA4C206-5697-4B69-B502-D3A5AAD2A3EB}">
      <dsp:nvSpPr>
        <dsp:cNvPr id="6" name="Rectangle à coins arrondi 5"/>
        <dsp:cNvSpPr/>
      </dsp:nvSpPr>
      <dsp:spPr bwMode="white">
        <a:xfrm>
          <a:off x="1210537" y="2325584"/>
          <a:ext cx="2191948" cy="2142675"/>
        </a:xfrm>
        <a:prstGeom prst="roundRect">
          <a:avLst/>
        </a:prstGeom>
      </dsp:spPr>
      <dsp:style>
        <a:lnRef idx="2">
          <a:schemeClr val="lt1"/>
        </a:lnRef>
        <a:fillRef idx="1">
          <a:schemeClr val="accent1"/>
        </a:fillRef>
        <a:effectRef idx="0">
          <a:scrgbClr r="0" g="0" b="0"/>
        </a:effectRef>
        <a:fontRef idx="minor">
          <a:schemeClr val="lt1"/>
        </a:fontRef>
      </dsp:style>
      <dsp:txBody>
        <a:bodyPr lIns="60960" tIns="60960" rIns="60960" bIns="60960" anchor="ctr"/>
        <a:lstStyle>
          <a:lvl1pPr algn="ctr">
            <a:defRPr sz="1700"/>
          </a:lvl1pPr>
          <a:lvl2pPr marL="114300" indent="-114300" algn="ctr">
            <a:defRPr sz="1300"/>
          </a:lvl2pPr>
          <a:lvl3pPr marL="228600" indent="-114300" algn="ctr">
            <a:defRPr sz="1300"/>
          </a:lvl3pPr>
          <a:lvl4pPr marL="342900" indent="-114300" algn="ctr">
            <a:defRPr sz="1300"/>
          </a:lvl4pPr>
          <a:lvl5pPr marL="457200" indent="-114300" algn="ctr">
            <a:defRPr sz="1300"/>
          </a:lvl5pPr>
          <a:lvl6pPr marL="571500" indent="-114300" algn="ctr">
            <a:defRPr sz="1300"/>
          </a:lvl6pPr>
          <a:lvl7pPr marL="685800" indent="-114300" algn="ctr">
            <a:defRPr sz="1300"/>
          </a:lvl7pPr>
          <a:lvl8pPr marL="800100" indent="-114300" algn="ctr">
            <a:defRPr sz="1300"/>
          </a:lvl8pPr>
          <a:lvl9pPr marL="914400" indent="-114300" algn="ctr">
            <a:defRPr sz="1300"/>
          </a:lvl9pPr>
        </a:lstStyle>
        <a:p>
          <a:pPr lvl="0">
            <a:lnSpc>
              <a:spcPct val="100000"/>
            </a:lnSpc>
            <a:spcBef>
              <a:spcPct val="0"/>
            </a:spcBef>
            <a:spcAft>
              <a:spcPct val="35000"/>
            </a:spcAft>
          </a:pPr>
          <a:r>
            <a:rPr lang="fr-FR" sz="1600" b="1" dirty="0">
              <a:solidFill>
                <a:schemeClr val="tx1"/>
              </a:solidFill>
              <a:latin typeface="Georgia" panose="02040502050405020303" pitchFamily="18" charset="0"/>
            </a:rPr>
            <a:t>Surveillance épidémiologique</a:t>
          </a:r>
          <a:endParaRPr lang="fr-FR" sz="1600" b="1" dirty="0">
            <a:solidFill>
              <a:schemeClr val="tx1"/>
            </a:solidFill>
          </a:endParaRPr>
        </a:p>
      </dsp:txBody>
      <dsp:txXfrm>
        <a:off x="1210537" y="2325584"/>
        <a:ext cx="2191948" cy="2142675"/>
      </dsp:txXfrm>
    </dsp:sp>
    <dsp:sp modelId="{14C7A3E2-719F-4832-B135-3BE42AEBEE85}">
      <dsp:nvSpPr>
        <dsp:cNvPr id="7" name="Rectangle à coins arrondi 6"/>
        <dsp:cNvSpPr/>
      </dsp:nvSpPr>
      <dsp:spPr bwMode="white">
        <a:xfrm>
          <a:off x="3452347" y="2307554"/>
          <a:ext cx="2191948" cy="2142675"/>
        </a:xfrm>
        <a:prstGeom prst="roundRect">
          <a:avLst/>
        </a:prstGeom>
      </dsp:spPr>
      <dsp:style>
        <a:lnRef idx="2">
          <a:schemeClr val="lt1"/>
        </a:lnRef>
        <a:fillRef idx="1">
          <a:schemeClr val="accent1"/>
        </a:fillRef>
        <a:effectRef idx="0">
          <a:scrgbClr r="0" g="0" b="0"/>
        </a:effectRef>
        <a:fontRef idx="minor">
          <a:schemeClr val="lt1"/>
        </a:fontRef>
      </dsp:style>
      <dsp:txBody>
        <a:bodyPr lIns="68580" tIns="68580" rIns="68580" bIns="68580" anchor="ctr"/>
        <a:lstStyle>
          <a:lvl1pPr algn="ctr">
            <a:defRPr sz="1700"/>
          </a:lvl1pPr>
          <a:lvl2pPr marL="114300" indent="-114300" algn="ctr">
            <a:defRPr sz="1300"/>
          </a:lvl2pPr>
          <a:lvl3pPr marL="228600" indent="-114300" algn="ctr">
            <a:defRPr sz="1300"/>
          </a:lvl3pPr>
          <a:lvl4pPr marL="342900" indent="-114300" algn="ctr">
            <a:defRPr sz="1300"/>
          </a:lvl4pPr>
          <a:lvl5pPr marL="457200" indent="-114300" algn="ctr">
            <a:defRPr sz="1300"/>
          </a:lvl5pPr>
          <a:lvl6pPr marL="571500" indent="-114300" algn="ctr">
            <a:defRPr sz="1300"/>
          </a:lvl6pPr>
          <a:lvl7pPr marL="685800" indent="-114300" algn="ctr">
            <a:defRPr sz="1300"/>
          </a:lvl7pPr>
          <a:lvl8pPr marL="800100" indent="-114300" algn="ctr">
            <a:defRPr sz="1300"/>
          </a:lvl8pPr>
          <a:lvl9pPr marL="914400" indent="-114300" algn="ctr">
            <a:defRPr sz="1300"/>
          </a:lvl9pPr>
        </a:lstStyle>
        <a:p>
          <a:pPr lvl="0">
            <a:lnSpc>
              <a:spcPct val="100000"/>
            </a:lnSpc>
            <a:spcBef>
              <a:spcPct val="0"/>
            </a:spcBef>
            <a:spcAft>
              <a:spcPct val="35000"/>
            </a:spcAft>
          </a:pPr>
          <a:r>
            <a:rPr lang="fr-FR" sz="1800" b="1" dirty="0">
              <a:solidFill>
                <a:schemeClr val="tx1"/>
              </a:solidFill>
              <a:latin typeface="Georgia" panose="02040502050405020303" pitchFamily="18" charset="0"/>
            </a:rPr>
            <a:t>Recherche en santé</a:t>
          </a:r>
          <a:endParaRPr lang="fr-FR" sz="1800" b="1" dirty="0">
            <a:solidFill>
              <a:schemeClr val="tx1"/>
            </a:solidFill>
          </a:endParaRPr>
        </a:p>
      </dsp:txBody>
      <dsp:txXfrm>
        <a:off x="3452347" y="2307554"/>
        <a:ext cx="2191948" cy="2142675"/>
      </dsp:txXfrm>
    </dsp:sp>
  </dsp:spTree>
</dsp:drawing>
</file>

<file path=ppt/diagrams/drawing4.xml><?xml version="1.0" encoding="utf-8"?>
<dsp:drawing xmlns:dgm="http://schemas.openxmlformats.org/drawingml/2006/diagram" xmlns:dsp="http://schemas.microsoft.com/office/drawing/2008/diagram" xmlns:a="http://schemas.openxmlformats.org/drawingml/2006/main" xmlns:r="http://schemas.openxmlformats.org/officeDocument/2006/relationships">
  <dsp:spTree>
    <dsp:nvGrpSpPr>
      <dsp:cNvPr id="2" name="Grouper 1"/>
      <dsp:cNvGrpSpPr/>
    </dsp:nvGrpSpPr>
    <dsp:grpSpPr>
      <a:xfrm>
        <a:off x="0" y="0"/>
        <a:ext cx="9224135" cy="4834036"/>
        <a:chOff x="0" y="0"/>
        <a:chExt cx="9224135" cy="4834036"/>
      </a:xfrm>
    </dsp:grpSpPr>
    <dsp:sp modelId="{9A1C7931-5C2B-4732-8136-57F1A6B369AD}">
      <dsp:nvSpPr>
        <dsp:cNvPr id="3" name="Ellipse 2"/>
        <dsp:cNvSpPr/>
      </dsp:nvSpPr>
      <dsp:spPr bwMode="white">
        <a:xfrm>
          <a:off x="3842288" y="3294477"/>
          <a:ext cx="1539559" cy="1539559"/>
        </a:xfrm>
        <a:prstGeom prst="ellipse">
          <a:avLst/>
        </a:prstGeom>
      </dsp:spPr>
      <dsp:style>
        <a:lnRef idx="2">
          <a:schemeClr val="lt1"/>
        </a:lnRef>
        <a:fillRef idx="1">
          <a:schemeClr val="accent1"/>
        </a:fillRef>
        <a:effectRef idx="0">
          <a:scrgbClr r="0" g="0" b="0"/>
        </a:effectRef>
        <a:fontRef idx="minor">
          <a:schemeClr val="lt1"/>
        </a:fontRef>
      </dsp:style>
      <dsp:txBody>
        <a:bodyPr lIns="20320" tIns="20320" rIns="20320" bIns="20320" anchor="ctr"/>
        <a:lstStyle>
          <a:lvl1pPr algn="ctr">
            <a:defRPr sz="3200"/>
          </a:lvl1pPr>
          <a:lvl2pPr marL="228600" indent="-228600" algn="ctr">
            <a:defRPr sz="2400"/>
          </a:lvl2pPr>
          <a:lvl3pPr marL="457200" indent="-228600" algn="ctr">
            <a:defRPr sz="2400"/>
          </a:lvl3pPr>
          <a:lvl4pPr marL="685800" indent="-228600" algn="ctr">
            <a:defRPr sz="2400"/>
          </a:lvl4pPr>
          <a:lvl5pPr marL="914400" indent="-228600" algn="ctr">
            <a:defRPr sz="2400"/>
          </a:lvl5pPr>
          <a:lvl6pPr marL="1143000" indent="-228600" algn="ctr">
            <a:defRPr sz="2400"/>
          </a:lvl6pPr>
          <a:lvl7pPr marL="1371600" indent="-228600" algn="ctr">
            <a:defRPr sz="2400"/>
          </a:lvl7pPr>
          <a:lvl8pPr marL="1600200" indent="-228600" algn="ctr">
            <a:defRPr sz="2400"/>
          </a:lvl8pPr>
          <a:lvl9pPr marL="1828800" indent="-228600" algn="ctr">
            <a:defRPr sz="2400"/>
          </a:lvl9pPr>
        </a:lstStyle>
        <a:p>
          <a:pPr lvl="0">
            <a:lnSpc>
              <a:spcPct val="100000"/>
            </a:lnSpc>
            <a:spcBef>
              <a:spcPct val="0"/>
            </a:spcBef>
            <a:spcAft>
              <a:spcPct val="35000"/>
            </a:spcAft>
          </a:pPr>
          <a:r>
            <a:rPr lang="fr-FR" dirty="0"/>
            <a:t>AMCB</a:t>
          </a:r>
        </a:p>
      </dsp:txBody>
      <dsp:txXfrm>
        <a:off x="3842288" y="3294477"/>
        <a:ext cx="1539559" cy="1539559"/>
      </dsp:txXfrm>
    </dsp:sp>
    <dsp:sp modelId="{2DDB5651-5C17-47C3-9CBA-644F7575AFCB}">
      <dsp:nvSpPr>
        <dsp:cNvPr id="4" name="Flèche gauche 3"/>
        <dsp:cNvSpPr/>
      </dsp:nvSpPr>
      <dsp:spPr bwMode="white">
        <a:xfrm rot="10799999">
          <a:off x="1207353" y="3844870"/>
          <a:ext cx="2560426" cy="438774"/>
        </a:xfrm>
        <a:prstGeom prst="leftArrow">
          <a:avLst>
            <a:gd name="adj1" fmla="val 60000"/>
            <a:gd name="adj2" fmla="val 50000"/>
          </a:avLst>
        </a:prstGeom>
      </dsp:spPr>
      <dsp:style>
        <a:lnRef idx="0">
          <a:schemeClr val="accent1">
            <a:tint val="60000"/>
          </a:schemeClr>
        </a:lnRef>
        <a:fillRef idx="1">
          <a:schemeClr val="accent1">
            <a:tint val="60000"/>
          </a:schemeClr>
        </a:fillRef>
        <a:effectRef idx="0">
          <a:scrgbClr r="0" g="0" b="0"/>
        </a:effectRef>
        <a:fontRef idx="minor">
          <a:schemeClr val="lt1"/>
        </a:fontRef>
      </dsp:style>
      <dsp:txXfrm rot="10799999">
        <a:off x="1207353" y="3844870"/>
        <a:ext cx="2560426" cy="438774"/>
      </dsp:txXfrm>
    </dsp:sp>
    <dsp:sp modelId="{EF48B0D7-92AA-4CFE-AAF8-0146E23EBA7F}">
      <dsp:nvSpPr>
        <dsp:cNvPr id="5" name="Rectangle à coins arrondi 4"/>
        <dsp:cNvSpPr/>
      </dsp:nvSpPr>
      <dsp:spPr bwMode="white">
        <a:xfrm>
          <a:off x="401553" y="3479224"/>
          <a:ext cx="1462581" cy="1170064"/>
        </a:xfrm>
        <a:prstGeom prst="roundRect">
          <a:avLst>
            <a:gd name="adj" fmla="val 10000"/>
          </a:avLst>
        </a:prstGeom>
      </dsp:spPr>
      <dsp:style>
        <a:lnRef idx="2">
          <a:schemeClr val="lt1"/>
        </a:lnRef>
        <a:fillRef idx="1">
          <a:schemeClr val="accent1"/>
        </a:fillRef>
        <a:effectRef idx="0">
          <a:scrgbClr r="0" g="0" b="0"/>
        </a:effectRef>
        <a:fontRef idx="minor">
          <a:schemeClr val="lt1"/>
        </a:fontRef>
      </dsp:style>
      <dsp:txBody>
        <a:bodyPr lIns="38100" tIns="38100" rIns="38100" bIns="38100" anchor="ctr"/>
        <a:lstStyle>
          <a:lvl1pPr algn="ctr">
            <a:defRPr sz="1300"/>
          </a:lvl1pPr>
          <a:lvl2pPr marL="57150" indent="-57150" algn="ctr">
            <a:defRPr sz="1000"/>
          </a:lvl2pPr>
          <a:lvl3pPr marL="114300" indent="-57150" algn="ctr">
            <a:defRPr sz="1000"/>
          </a:lvl3pPr>
          <a:lvl4pPr marL="171450" indent="-57150" algn="ctr">
            <a:defRPr sz="1000"/>
          </a:lvl4pPr>
          <a:lvl5pPr marL="228600" indent="-57150" algn="ctr">
            <a:defRPr sz="1000"/>
          </a:lvl5pPr>
          <a:lvl6pPr marL="285750" indent="-57150" algn="ctr">
            <a:defRPr sz="1000"/>
          </a:lvl6pPr>
          <a:lvl7pPr marL="342900" indent="-57150" algn="ctr">
            <a:defRPr sz="1000"/>
          </a:lvl7pPr>
          <a:lvl8pPr marL="400050" indent="-57150" algn="ctr">
            <a:defRPr sz="1000"/>
          </a:lvl8pPr>
          <a:lvl9pPr marL="457200" indent="-57150" algn="ctr">
            <a:defRPr sz="1000"/>
          </a:lvl9pPr>
        </a:lstStyle>
        <a:p>
          <a:pPr lvl="0">
            <a:lnSpc>
              <a:spcPct val="100000"/>
            </a:lnSpc>
            <a:spcBef>
              <a:spcPct val="0"/>
            </a:spcBef>
            <a:spcAft>
              <a:spcPct val="35000"/>
            </a:spcAft>
          </a:pPr>
          <a:endParaRPr lang="fr-FR" sz="2000" dirty="0">
            <a:solidFill>
              <a:schemeClr val="tx1"/>
            </a:solidFill>
            <a:latin typeface="Georgia" panose="02040502050405020303" pitchFamily="18" charset="0"/>
          </a:endParaRPr>
        </a:p>
        <a:p>
          <a:pPr lvl="0">
            <a:lnSpc>
              <a:spcPct val="100000"/>
            </a:lnSpc>
            <a:spcBef>
              <a:spcPct val="0"/>
            </a:spcBef>
            <a:spcAft>
              <a:spcPct val="35000"/>
            </a:spcAft>
          </a:pPr>
          <a:endParaRPr lang="fr-FR" sz="2000" dirty="0">
            <a:solidFill>
              <a:schemeClr val="tx1"/>
            </a:solidFill>
            <a:latin typeface="Georgia" panose="02040502050405020303" pitchFamily="18" charset="0"/>
          </a:endParaRPr>
        </a:p>
        <a:p>
          <a:pPr lvl="0">
            <a:lnSpc>
              <a:spcPct val="100000"/>
            </a:lnSpc>
            <a:spcBef>
              <a:spcPct val="0"/>
            </a:spcBef>
            <a:spcAft>
              <a:spcPct val="35000"/>
            </a:spcAft>
          </a:pPr>
          <a:r>
            <a:rPr lang="fr-FR" sz="2000" dirty="0">
              <a:solidFill>
                <a:schemeClr val="tx1"/>
              </a:solidFill>
              <a:latin typeface="Georgia" panose="02040502050405020303" pitchFamily="18" charset="0"/>
            </a:rPr>
            <a:t>Santé Sud</a:t>
          </a:r>
        </a:p>
      </dsp:txBody>
      <dsp:txXfrm>
        <a:off x="401553" y="3479224"/>
        <a:ext cx="1462581" cy="1170064"/>
      </dsp:txXfrm>
    </dsp:sp>
    <dsp:sp modelId="{F8E13BB1-04F3-4372-9C1C-A1AF7152C3BE}">
      <dsp:nvSpPr>
        <dsp:cNvPr id="6" name="Flèche gauche 5"/>
        <dsp:cNvSpPr/>
      </dsp:nvSpPr>
      <dsp:spPr bwMode="white">
        <a:xfrm rot="12599999">
          <a:off x="1491982" y="2782619"/>
          <a:ext cx="2560426" cy="438774"/>
        </a:xfrm>
        <a:prstGeom prst="leftArrow">
          <a:avLst>
            <a:gd name="adj1" fmla="val 60000"/>
            <a:gd name="adj2" fmla="val 50000"/>
          </a:avLst>
        </a:prstGeom>
      </dsp:spPr>
      <dsp:style>
        <a:lnRef idx="0">
          <a:schemeClr val="accent1">
            <a:tint val="60000"/>
          </a:schemeClr>
        </a:lnRef>
        <a:fillRef idx="1">
          <a:schemeClr val="accent1">
            <a:tint val="60000"/>
          </a:schemeClr>
        </a:fillRef>
        <a:effectRef idx="0">
          <a:scrgbClr r="0" g="0" b="0"/>
        </a:effectRef>
        <a:fontRef idx="minor">
          <a:schemeClr val="lt1"/>
        </a:fontRef>
      </dsp:style>
      <dsp:txXfrm rot="12599999">
        <a:off x="1491982" y="2782619"/>
        <a:ext cx="2560426" cy="438774"/>
      </dsp:txXfrm>
    </dsp:sp>
    <dsp:sp modelId="{4AD00927-8A47-49F3-88F9-88CB93CF5E13}">
      <dsp:nvSpPr>
        <dsp:cNvPr id="7" name="Rectangle à coins arrondi 6"/>
        <dsp:cNvSpPr/>
      </dsp:nvSpPr>
      <dsp:spPr bwMode="white">
        <a:xfrm>
          <a:off x="867680" y="1739612"/>
          <a:ext cx="1462581" cy="1170064"/>
        </a:xfrm>
        <a:prstGeom prst="roundRect">
          <a:avLst>
            <a:gd name="adj" fmla="val 10000"/>
          </a:avLst>
        </a:prstGeom>
      </dsp:spPr>
      <dsp:style>
        <a:lnRef idx="2">
          <a:schemeClr val="lt1"/>
        </a:lnRef>
        <a:fillRef idx="1">
          <a:schemeClr val="accent1"/>
        </a:fillRef>
        <a:effectRef idx="0">
          <a:scrgbClr r="0" g="0" b="0"/>
        </a:effectRef>
        <a:fontRef idx="minor">
          <a:schemeClr val="lt1"/>
        </a:fontRef>
      </dsp:style>
      <dsp:txBody>
        <a:bodyPr lIns="34290" tIns="34290" rIns="34290" bIns="34290" anchor="ctr"/>
        <a:lstStyle>
          <a:lvl1pPr algn="ctr">
            <a:defRPr sz="1300"/>
          </a:lvl1pPr>
          <a:lvl2pPr marL="57150" indent="-57150" algn="ctr">
            <a:defRPr sz="1000"/>
          </a:lvl2pPr>
          <a:lvl3pPr marL="114300" indent="-57150" algn="ctr">
            <a:defRPr sz="1000"/>
          </a:lvl3pPr>
          <a:lvl4pPr marL="171450" indent="-57150" algn="ctr">
            <a:defRPr sz="1000"/>
          </a:lvl4pPr>
          <a:lvl5pPr marL="228600" indent="-57150" algn="ctr">
            <a:defRPr sz="1000"/>
          </a:lvl5pPr>
          <a:lvl6pPr marL="285750" indent="-57150" algn="ctr">
            <a:defRPr sz="1000"/>
          </a:lvl6pPr>
          <a:lvl7pPr marL="342900" indent="-57150" algn="ctr">
            <a:defRPr sz="1000"/>
          </a:lvl7pPr>
          <a:lvl8pPr marL="400050" indent="-57150" algn="ctr">
            <a:defRPr sz="1000"/>
          </a:lvl8pPr>
          <a:lvl9pPr marL="457200" indent="-57150" algn="ctr">
            <a:defRPr sz="1000"/>
          </a:lvl9pPr>
        </a:lstStyle>
        <a:p>
          <a:pPr lvl="0">
            <a:lnSpc>
              <a:spcPct val="100000"/>
            </a:lnSpc>
            <a:spcBef>
              <a:spcPct val="0"/>
            </a:spcBef>
            <a:spcAft>
              <a:spcPct val="35000"/>
            </a:spcAft>
          </a:pPr>
          <a:endParaRPr lang="fr-FR" sz="1800" dirty="0">
            <a:solidFill>
              <a:schemeClr val="tx1"/>
            </a:solidFill>
            <a:latin typeface="Georgia" panose="02040502050405020303" pitchFamily="18" charset="0"/>
          </a:endParaRPr>
        </a:p>
        <a:p>
          <a:pPr lvl="0">
            <a:lnSpc>
              <a:spcPct val="100000"/>
            </a:lnSpc>
            <a:spcBef>
              <a:spcPct val="0"/>
            </a:spcBef>
            <a:spcAft>
              <a:spcPct val="35000"/>
            </a:spcAft>
          </a:pPr>
          <a:endParaRPr lang="fr-FR" sz="1800" dirty="0">
            <a:solidFill>
              <a:schemeClr val="tx1"/>
            </a:solidFill>
            <a:latin typeface="Georgia" panose="02040502050405020303" pitchFamily="18" charset="0"/>
          </a:endParaRPr>
        </a:p>
        <a:p>
          <a:pPr lvl="0">
            <a:lnSpc>
              <a:spcPct val="100000"/>
            </a:lnSpc>
            <a:spcBef>
              <a:spcPct val="0"/>
            </a:spcBef>
            <a:spcAft>
              <a:spcPct val="35000"/>
            </a:spcAft>
          </a:pPr>
          <a:r>
            <a:rPr lang="fr-FR" sz="1800" dirty="0">
              <a:solidFill>
                <a:schemeClr val="tx1"/>
              </a:solidFill>
              <a:latin typeface="Georgia" panose="02040502050405020303" pitchFamily="18" charset="0"/>
            </a:rPr>
            <a:t>Ministère de la Santé </a:t>
          </a:r>
          <a:endParaRPr lang="fr-FR" sz="1800" dirty="0">
            <a:solidFill>
              <a:schemeClr val="tx1"/>
            </a:solidFill>
          </a:endParaRPr>
        </a:p>
      </dsp:txBody>
      <dsp:txXfrm>
        <a:off x="867680" y="1739612"/>
        <a:ext cx="1462581" cy="1170064"/>
      </dsp:txXfrm>
    </dsp:sp>
    <dsp:sp modelId="{83940531-CBD2-448A-A37B-386F87B13627}">
      <dsp:nvSpPr>
        <dsp:cNvPr id="8" name="Flèche gauche 7"/>
        <dsp:cNvSpPr/>
      </dsp:nvSpPr>
      <dsp:spPr bwMode="white">
        <a:xfrm rot="14399999">
          <a:off x="2269604" y="2004997"/>
          <a:ext cx="2560426" cy="438774"/>
        </a:xfrm>
        <a:prstGeom prst="leftArrow">
          <a:avLst>
            <a:gd name="adj1" fmla="val 60000"/>
            <a:gd name="adj2" fmla="val 50000"/>
          </a:avLst>
        </a:prstGeom>
      </dsp:spPr>
      <dsp:style>
        <a:lnRef idx="0">
          <a:schemeClr val="accent1">
            <a:tint val="60000"/>
          </a:schemeClr>
        </a:lnRef>
        <a:fillRef idx="1">
          <a:schemeClr val="accent1">
            <a:tint val="60000"/>
          </a:schemeClr>
        </a:fillRef>
        <a:effectRef idx="0">
          <a:scrgbClr r="0" g="0" b="0"/>
        </a:effectRef>
        <a:fontRef idx="minor">
          <a:schemeClr val="lt1"/>
        </a:fontRef>
      </dsp:style>
      <dsp:txXfrm rot="14399999">
        <a:off x="2269604" y="2004997"/>
        <a:ext cx="2560426" cy="438774"/>
      </dsp:txXfrm>
    </dsp:sp>
    <dsp:sp modelId="{DFF7DB90-FB97-4B81-8002-E6E0C163C591}">
      <dsp:nvSpPr>
        <dsp:cNvPr id="9" name="Rectangle à coins arrondi 8"/>
        <dsp:cNvSpPr/>
      </dsp:nvSpPr>
      <dsp:spPr bwMode="white">
        <a:xfrm>
          <a:off x="2141165" y="466128"/>
          <a:ext cx="1462581" cy="1170064"/>
        </a:xfrm>
        <a:prstGeom prst="roundRect">
          <a:avLst>
            <a:gd name="adj" fmla="val 10000"/>
          </a:avLst>
        </a:prstGeom>
      </dsp:spPr>
      <dsp:style>
        <a:lnRef idx="2">
          <a:schemeClr val="lt1"/>
        </a:lnRef>
        <a:fillRef idx="1">
          <a:schemeClr val="accent1"/>
        </a:fillRef>
        <a:effectRef idx="0">
          <a:scrgbClr r="0" g="0" b="0"/>
        </a:effectRef>
        <a:fontRef idx="minor">
          <a:schemeClr val="lt1"/>
        </a:fontRef>
      </dsp:style>
      <dsp:txBody>
        <a:bodyPr lIns="38100" tIns="38100" rIns="38100" bIns="38100" anchor="ctr"/>
        <a:lstStyle>
          <a:lvl1pPr algn="ctr">
            <a:defRPr sz="1300"/>
          </a:lvl1pPr>
          <a:lvl2pPr marL="57150" indent="-57150" algn="ctr">
            <a:defRPr sz="1000"/>
          </a:lvl2pPr>
          <a:lvl3pPr marL="114300" indent="-57150" algn="ctr">
            <a:defRPr sz="1000"/>
          </a:lvl3pPr>
          <a:lvl4pPr marL="171450" indent="-57150" algn="ctr">
            <a:defRPr sz="1000"/>
          </a:lvl4pPr>
          <a:lvl5pPr marL="228600" indent="-57150" algn="ctr">
            <a:defRPr sz="1000"/>
          </a:lvl5pPr>
          <a:lvl6pPr marL="285750" indent="-57150" algn="ctr">
            <a:defRPr sz="1000"/>
          </a:lvl6pPr>
          <a:lvl7pPr marL="342900" indent="-57150" algn="ctr">
            <a:defRPr sz="1000"/>
          </a:lvl7pPr>
          <a:lvl8pPr marL="400050" indent="-57150" algn="ctr">
            <a:defRPr sz="1000"/>
          </a:lvl8pPr>
          <a:lvl9pPr marL="457200" indent="-57150" algn="ctr">
            <a:defRPr sz="1000"/>
          </a:lvl9pPr>
        </a:lstStyle>
        <a:p>
          <a:pPr lvl="0">
            <a:lnSpc>
              <a:spcPct val="100000"/>
            </a:lnSpc>
            <a:spcBef>
              <a:spcPct val="0"/>
            </a:spcBef>
            <a:spcAft>
              <a:spcPct val="35000"/>
            </a:spcAft>
          </a:pPr>
          <a:endParaRPr lang="fr-FR" sz="2000" dirty="0">
            <a:solidFill>
              <a:schemeClr val="tx1"/>
            </a:solidFill>
            <a:latin typeface="Georgia" panose="02040502050405020303" pitchFamily="18" charset="0"/>
          </a:endParaRPr>
        </a:p>
        <a:p>
          <a:pPr lvl="0">
            <a:lnSpc>
              <a:spcPct val="100000"/>
            </a:lnSpc>
            <a:spcBef>
              <a:spcPct val="0"/>
            </a:spcBef>
            <a:spcAft>
              <a:spcPct val="35000"/>
            </a:spcAft>
          </a:pPr>
          <a:endParaRPr lang="fr-FR" sz="2000" dirty="0">
            <a:solidFill>
              <a:schemeClr val="tx1"/>
            </a:solidFill>
            <a:latin typeface="Georgia" panose="02040502050405020303" pitchFamily="18" charset="0"/>
          </a:endParaRPr>
        </a:p>
        <a:p>
          <a:pPr lvl="0">
            <a:lnSpc>
              <a:spcPct val="100000"/>
            </a:lnSpc>
            <a:spcBef>
              <a:spcPct val="0"/>
            </a:spcBef>
            <a:spcAft>
              <a:spcPct val="35000"/>
            </a:spcAft>
          </a:pPr>
          <a:r>
            <a:rPr lang="fr-FR" sz="2000" dirty="0">
              <a:solidFill>
                <a:schemeClr val="tx1"/>
              </a:solidFill>
              <a:latin typeface="Georgia" panose="02040502050405020303" pitchFamily="18" charset="0"/>
            </a:rPr>
            <a:t>PSSP</a:t>
          </a:r>
        </a:p>
      </dsp:txBody>
      <dsp:txXfrm>
        <a:off x="2141165" y="466128"/>
        <a:ext cx="1462581" cy="1170064"/>
      </dsp:txXfrm>
    </dsp:sp>
    <dsp:sp modelId="{4A20C35E-6461-438E-BB2B-82E47B796D1B}">
      <dsp:nvSpPr>
        <dsp:cNvPr id="10" name="Flèche gauche 9"/>
        <dsp:cNvSpPr/>
      </dsp:nvSpPr>
      <dsp:spPr bwMode="white">
        <a:xfrm rot="16199999">
          <a:off x="3331855" y="1720368"/>
          <a:ext cx="2560426" cy="438774"/>
        </a:xfrm>
        <a:prstGeom prst="leftArrow">
          <a:avLst>
            <a:gd name="adj1" fmla="val 60000"/>
            <a:gd name="adj2" fmla="val 50000"/>
          </a:avLst>
        </a:prstGeom>
      </dsp:spPr>
      <dsp:style>
        <a:lnRef idx="0">
          <a:schemeClr val="accent1">
            <a:tint val="60000"/>
          </a:schemeClr>
        </a:lnRef>
        <a:fillRef idx="1">
          <a:schemeClr val="accent1">
            <a:tint val="60000"/>
          </a:schemeClr>
        </a:fillRef>
        <a:effectRef idx="0">
          <a:scrgbClr r="0" g="0" b="0"/>
        </a:effectRef>
        <a:fontRef idx="minor">
          <a:schemeClr val="lt1"/>
        </a:fontRef>
      </dsp:style>
      <dsp:txXfrm rot="16199999">
        <a:off x="3331855" y="1720368"/>
        <a:ext cx="2560426" cy="438774"/>
      </dsp:txXfrm>
    </dsp:sp>
    <dsp:sp modelId="{904E2426-56F8-4EE0-97EE-EE0DB890CF8E}">
      <dsp:nvSpPr>
        <dsp:cNvPr id="11" name="Rectangle à coins arrondi 10"/>
        <dsp:cNvSpPr/>
      </dsp:nvSpPr>
      <dsp:spPr bwMode="white">
        <a:xfrm>
          <a:off x="3880777" y="0"/>
          <a:ext cx="1462581" cy="1170064"/>
        </a:xfrm>
        <a:prstGeom prst="roundRect">
          <a:avLst>
            <a:gd name="adj" fmla="val 10000"/>
          </a:avLst>
        </a:prstGeom>
      </dsp:spPr>
      <dsp:style>
        <a:lnRef idx="2">
          <a:schemeClr val="lt1"/>
        </a:lnRef>
        <a:fillRef idx="1">
          <a:schemeClr val="accent1"/>
        </a:fillRef>
        <a:effectRef idx="0">
          <a:scrgbClr r="0" g="0" b="0"/>
        </a:effectRef>
        <a:fontRef idx="minor">
          <a:schemeClr val="lt1"/>
        </a:fontRef>
      </dsp:style>
      <dsp:txBody>
        <a:bodyPr lIns="30480" tIns="30480" rIns="30480" bIns="30480" anchor="ctr"/>
        <a:lstStyle>
          <a:lvl1pPr algn="ctr">
            <a:defRPr sz="1300"/>
          </a:lvl1pPr>
          <a:lvl2pPr marL="57150" indent="-57150" algn="ctr">
            <a:defRPr sz="1000"/>
          </a:lvl2pPr>
          <a:lvl3pPr marL="114300" indent="-57150" algn="ctr">
            <a:defRPr sz="1000"/>
          </a:lvl3pPr>
          <a:lvl4pPr marL="171450" indent="-57150" algn="ctr">
            <a:defRPr sz="1000"/>
          </a:lvl4pPr>
          <a:lvl5pPr marL="228600" indent="-57150" algn="ctr">
            <a:defRPr sz="1000"/>
          </a:lvl5pPr>
          <a:lvl6pPr marL="285750" indent="-57150" algn="ctr">
            <a:defRPr sz="1000"/>
          </a:lvl6pPr>
          <a:lvl7pPr marL="342900" indent="-57150" algn="ctr">
            <a:defRPr sz="1000"/>
          </a:lvl7pPr>
          <a:lvl8pPr marL="400050" indent="-57150" algn="ctr">
            <a:defRPr sz="1000"/>
          </a:lvl8pPr>
          <a:lvl9pPr marL="457200" indent="-57150" algn="ctr">
            <a:defRPr sz="1000"/>
          </a:lvl9pPr>
        </a:lstStyle>
        <a:p>
          <a:pPr lvl="0">
            <a:lnSpc>
              <a:spcPct val="100000"/>
            </a:lnSpc>
            <a:spcBef>
              <a:spcPct val="0"/>
            </a:spcBef>
            <a:spcAft>
              <a:spcPct val="35000"/>
            </a:spcAft>
          </a:pPr>
          <a:endParaRPr lang="fr-FR" sz="1600" dirty="0">
            <a:solidFill>
              <a:schemeClr val="tx1"/>
            </a:solidFill>
            <a:latin typeface="Georgia" panose="02040502050405020303" pitchFamily="18" charset="0"/>
          </a:endParaRPr>
        </a:p>
        <a:p>
          <a:pPr lvl="0">
            <a:lnSpc>
              <a:spcPct val="100000"/>
            </a:lnSpc>
            <a:spcBef>
              <a:spcPct val="0"/>
            </a:spcBef>
            <a:spcAft>
              <a:spcPct val="35000"/>
            </a:spcAft>
          </a:pPr>
          <a:endParaRPr lang="fr-FR" sz="1600" dirty="0">
            <a:solidFill>
              <a:schemeClr val="tx1"/>
            </a:solidFill>
            <a:latin typeface="Georgia" panose="02040502050405020303" pitchFamily="18" charset="0"/>
          </a:endParaRPr>
        </a:p>
        <a:p>
          <a:pPr lvl="0">
            <a:lnSpc>
              <a:spcPct val="100000"/>
            </a:lnSpc>
            <a:spcBef>
              <a:spcPct val="0"/>
            </a:spcBef>
            <a:spcAft>
              <a:spcPct val="35000"/>
            </a:spcAft>
          </a:pPr>
          <a:endParaRPr lang="fr-FR" sz="1600" dirty="0">
            <a:solidFill>
              <a:schemeClr val="tx1"/>
            </a:solidFill>
            <a:latin typeface="Georgia" panose="02040502050405020303" pitchFamily="18" charset="0"/>
          </a:endParaRPr>
        </a:p>
        <a:p>
          <a:pPr lvl="0">
            <a:lnSpc>
              <a:spcPct val="100000"/>
            </a:lnSpc>
            <a:spcBef>
              <a:spcPct val="0"/>
            </a:spcBef>
            <a:spcAft>
              <a:spcPct val="35000"/>
            </a:spcAft>
          </a:pPr>
          <a:r>
            <a:rPr lang="fr-FR" sz="1600" dirty="0">
              <a:solidFill>
                <a:schemeClr val="tx1"/>
              </a:solidFill>
              <a:latin typeface="Georgia" panose="02040502050405020303" pitchFamily="18" charset="0"/>
            </a:rPr>
            <a:t>Coopération Suisse</a:t>
          </a:r>
          <a:endParaRPr lang="fr-FR" sz="1600" dirty="0">
            <a:solidFill>
              <a:schemeClr val="tx1"/>
            </a:solidFill>
            <a:latin typeface="Georgia" panose="02040502050405020303" pitchFamily="18" charset="0"/>
          </a:endParaRPr>
        </a:p>
        <a:p>
          <a:pPr lvl="0">
            <a:lnSpc>
              <a:spcPct val="100000"/>
            </a:lnSpc>
            <a:spcBef>
              <a:spcPct val="0"/>
            </a:spcBef>
            <a:spcAft>
              <a:spcPct val="35000"/>
            </a:spcAft>
          </a:pPr>
          <a:endParaRPr lang="fr-FR" sz="1600" dirty="0">
            <a:solidFill>
              <a:schemeClr val="tx1"/>
            </a:solidFill>
          </a:endParaRPr>
        </a:p>
      </dsp:txBody>
      <dsp:txXfrm>
        <a:off x="3880777" y="0"/>
        <a:ext cx="1462581" cy="1170064"/>
      </dsp:txXfrm>
    </dsp:sp>
    <dsp:sp modelId="{0C76A3B4-10BE-44BD-AAE5-BACAC02CE2CD}">
      <dsp:nvSpPr>
        <dsp:cNvPr id="12" name="Flèche gauche 11"/>
        <dsp:cNvSpPr/>
      </dsp:nvSpPr>
      <dsp:spPr bwMode="white">
        <a:xfrm rot="-3600000">
          <a:off x="4394106" y="2004997"/>
          <a:ext cx="2560426" cy="438774"/>
        </a:xfrm>
        <a:prstGeom prst="leftArrow">
          <a:avLst>
            <a:gd name="adj1" fmla="val 60000"/>
            <a:gd name="adj2" fmla="val 50000"/>
          </a:avLst>
        </a:prstGeom>
      </dsp:spPr>
      <dsp:style>
        <a:lnRef idx="0">
          <a:schemeClr val="accent1">
            <a:tint val="60000"/>
          </a:schemeClr>
        </a:lnRef>
        <a:fillRef idx="1">
          <a:schemeClr val="accent1">
            <a:tint val="60000"/>
          </a:schemeClr>
        </a:fillRef>
        <a:effectRef idx="0">
          <a:scrgbClr r="0" g="0" b="0"/>
        </a:effectRef>
        <a:fontRef idx="minor">
          <a:schemeClr val="lt1"/>
        </a:fontRef>
      </dsp:style>
      <dsp:txXfrm rot="-3600000">
        <a:off x="4394106" y="2004997"/>
        <a:ext cx="2560426" cy="438774"/>
      </dsp:txXfrm>
    </dsp:sp>
    <dsp:sp modelId="{3C65AA0B-CB22-40E6-9251-BC8FCAB7A6F6}">
      <dsp:nvSpPr>
        <dsp:cNvPr id="13" name="Rectangle à coins arrondi 12"/>
        <dsp:cNvSpPr/>
      </dsp:nvSpPr>
      <dsp:spPr bwMode="white">
        <a:xfrm>
          <a:off x="5620389" y="466128"/>
          <a:ext cx="1462581" cy="1170064"/>
        </a:xfrm>
        <a:prstGeom prst="roundRect">
          <a:avLst>
            <a:gd name="adj" fmla="val 10000"/>
          </a:avLst>
        </a:prstGeom>
      </dsp:spPr>
      <dsp:style>
        <a:lnRef idx="2">
          <a:schemeClr val="lt1"/>
        </a:lnRef>
        <a:fillRef idx="1">
          <a:schemeClr val="accent1"/>
        </a:fillRef>
        <a:effectRef idx="0">
          <a:scrgbClr r="0" g="0" b="0"/>
        </a:effectRef>
        <a:fontRef idx="minor">
          <a:schemeClr val="lt1"/>
        </a:fontRef>
      </dsp:style>
      <dsp:txBody>
        <a:bodyPr lIns="38100" tIns="38100" rIns="38100" bIns="38100" anchor="ctr"/>
        <a:lstStyle>
          <a:lvl1pPr algn="ctr">
            <a:defRPr sz="1300"/>
          </a:lvl1pPr>
          <a:lvl2pPr marL="57150" indent="-57150" algn="ctr">
            <a:defRPr sz="1000"/>
          </a:lvl2pPr>
          <a:lvl3pPr marL="114300" indent="-57150" algn="ctr">
            <a:defRPr sz="1000"/>
          </a:lvl3pPr>
          <a:lvl4pPr marL="171450" indent="-57150" algn="ctr">
            <a:defRPr sz="1000"/>
          </a:lvl4pPr>
          <a:lvl5pPr marL="228600" indent="-57150" algn="ctr">
            <a:defRPr sz="1000"/>
          </a:lvl5pPr>
          <a:lvl6pPr marL="285750" indent="-57150" algn="ctr">
            <a:defRPr sz="1000"/>
          </a:lvl6pPr>
          <a:lvl7pPr marL="342900" indent="-57150" algn="ctr">
            <a:defRPr sz="1000"/>
          </a:lvl7pPr>
          <a:lvl8pPr marL="400050" indent="-57150" algn="ctr">
            <a:defRPr sz="1000"/>
          </a:lvl8pPr>
          <a:lvl9pPr marL="457200" indent="-57150" algn="ctr">
            <a:defRPr sz="1000"/>
          </a:lvl9pPr>
        </a:lstStyle>
        <a:p>
          <a:pPr lvl="0">
            <a:lnSpc>
              <a:spcPct val="100000"/>
            </a:lnSpc>
            <a:spcBef>
              <a:spcPct val="0"/>
            </a:spcBef>
            <a:spcAft>
              <a:spcPct val="35000"/>
            </a:spcAft>
          </a:pPr>
          <a:endParaRPr lang="fr-FR" sz="2000" dirty="0">
            <a:solidFill>
              <a:schemeClr val="tx1"/>
            </a:solidFill>
            <a:latin typeface="Georgia" panose="02040502050405020303" pitchFamily="18" charset="0"/>
          </a:endParaRPr>
        </a:p>
        <a:p>
          <a:pPr lvl="0">
            <a:lnSpc>
              <a:spcPct val="100000"/>
            </a:lnSpc>
            <a:spcBef>
              <a:spcPct val="0"/>
            </a:spcBef>
            <a:spcAft>
              <a:spcPct val="35000"/>
            </a:spcAft>
          </a:pPr>
          <a:endParaRPr lang="fr-FR" sz="2000" dirty="0">
            <a:solidFill>
              <a:schemeClr val="tx1"/>
            </a:solidFill>
            <a:latin typeface="Georgia" panose="02040502050405020303" pitchFamily="18" charset="0"/>
          </a:endParaRPr>
        </a:p>
        <a:p>
          <a:pPr lvl="0">
            <a:lnSpc>
              <a:spcPct val="100000"/>
            </a:lnSpc>
            <a:spcBef>
              <a:spcPct val="0"/>
            </a:spcBef>
            <a:spcAft>
              <a:spcPct val="35000"/>
            </a:spcAft>
          </a:pPr>
          <a:endParaRPr lang="fr-FR" sz="2000" dirty="0">
            <a:solidFill>
              <a:schemeClr val="tx1"/>
            </a:solidFill>
            <a:latin typeface="Georgia" panose="02040502050405020303" pitchFamily="18" charset="0"/>
          </a:endParaRPr>
        </a:p>
        <a:p>
          <a:pPr lvl="0">
            <a:lnSpc>
              <a:spcPct val="100000"/>
            </a:lnSpc>
            <a:spcBef>
              <a:spcPct val="0"/>
            </a:spcBef>
            <a:spcAft>
              <a:spcPct val="35000"/>
            </a:spcAft>
          </a:pPr>
          <a:r>
            <a:rPr lang="fr-FR" sz="2000" dirty="0">
              <a:solidFill>
                <a:schemeClr val="tx1"/>
              </a:solidFill>
              <a:latin typeface="Georgia" panose="02040502050405020303" pitchFamily="18" charset="0"/>
            </a:rPr>
            <a:t>AFD</a:t>
          </a:r>
          <a:endParaRPr lang="fr-FR" sz="2000" dirty="0">
            <a:solidFill>
              <a:schemeClr val="tx1"/>
            </a:solidFill>
            <a:latin typeface="Georgia" panose="02040502050405020303" pitchFamily="18" charset="0"/>
          </a:endParaRPr>
        </a:p>
        <a:p>
          <a:pPr lvl="0">
            <a:lnSpc>
              <a:spcPct val="100000"/>
            </a:lnSpc>
            <a:spcBef>
              <a:spcPct val="0"/>
            </a:spcBef>
            <a:spcAft>
              <a:spcPct val="35000"/>
            </a:spcAft>
          </a:pPr>
          <a:endParaRPr lang="fr-FR" sz="2000" dirty="0">
            <a:solidFill>
              <a:schemeClr val="tx1"/>
            </a:solidFill>
          </a:endParaRPr>
        </a:p>
      </dsp:txBody>
      <dsp:txXfrm>
        <a:off x="5620389" y="466128"/>
        <a:ext cx="1462581" cy="1170064"/>
      </dsp:txXfrm>
    </dsp:sp>
    <dsp:sp modelId="{B254F879-76E3-47CB-9E0D-CCF791DC96E2}">
      <dsp:nvSpPr>
        <dsp:cNvPr id="14" name="Flèche gauche 13"/>
        <dsp:cNvSpPr/>
      </dsp:nvSpPr>
      <dsp:spPr bwMode="white">
        <a:xfrm rot="-1800000">
          <a:off x="5171727" y="2782619"/>
          <a:ext cx="2560426" cy="438774"/>
        </a:xfrm>
        <a:prstGeom prst="leftArrow">
          <a:avLst>
            <a:gd name="adj1" fmla="val 60000"/>
            <a:gd name="adj2" fmla="val 50000"/>
          </a:avLst>
        </a:prstGeom>
      </dsp:spPr>
      <dsp:style>
        <a:lnRef idx="0">
          <a:schemeClr val="accent1">
            <a:tint val="60000"/>
          </a:schemeClr>
        </a:lnRef>
        <a:fillRef idx="1">
          <a:schemeClr val="accent1">
            <a:tint val="60000"/>
          </a:schemeClr>
        </a:fillRef>
        <a:effectRef idx="0">
          <a:scrgbClr r="0" g="0" b="0"/>
        </a:effectRef>
        <a:fontRef idx="minor">
          <a:schemeClr val="lt1"/>
        </a:fontRef>
      </dsp:style>
      <dsp:txXfrm rot="-1800000">
        <a:off x="5171727" y="2782619"/>
        <a:ext cx="2560426" cy="438774"/>
      </dsp:txXfrm>
    </dsp:sp>
    <dsp:sp modelId="{20A0250D-F2B9-4CE7-9D9D-6B8D478FB7DA}">
      <dsp:nvSpPr>
        <dsp:cNvPr id="15" name="Rectangle à coins arrondi 14"/>
        <dsp:cNvSpPr/>
      </dsp:nvSpPr>
      <dsp:spPr bwMode="white">
        <a:xfrm>
          <a:off x="6893874" y="1739612"/>
          <a:ext cx="1462581" cy="1170064"/>
        </a:xfrm>
        <a:prstGeom prst="roundRect">
          <a:avLst>
            <a:gd name="adj" fmla="val 10000"/>
          </a:avLst>
        </a:prstGeom>
      </dsp:spPr>
      <dsp:style>
        <a:lnRef idx="2">
          <a:schemeClr val="lt1"/>
        </a:lnRef>
        <a:fillRef idx="1">
          <a:schemeClr val="accent1"/>
        </a:fillRef>
        <a:effectRef idx="0">
          <a:scrgbClr r="0" g="0" b="0"/>
        </a:effectRef>
        <a:fontRef idx="minor">
          <a:schemeClr val="lt1"/>
        </a:fontRef>
      </dsp:style>
      <dsp:txBody>
        <a:bodyPr lIns="24765" tIns="24765" rIns="24765" bIns="24765" anchor="ctr"/>
        <a:lstStyle>
          <a:lvl1pPr algn="ctr">
            <a:defRPr sz="1300"/>
          </a:lvl1pPr>
          <a:lvl2pPr marL="57150" indent="-57150" algn="ctr">
            <a:defRPr sz="1000"/>
          </a:lvl2pPr>
          <a:lvl3pPr marL="114300" indent="-57150" algn="ctr">
            <a:defRPr sz="1000"/>
          </a:lvl3pPr>
          <a:lvl4pPr marL="171450" indent="-57150" algn="ctr">
            <a:defRPr sz="1000"/>
          </a:lvl4pPr>
          <a:lvl5pPr marL="228600" indent="-57150" algn="ctr">
            <a:defRPr sz="1000"/>
          </a:lvl5pPr>
          <a:lvl6pPr marL="285750" indent="-57150" algn="ctr">
            <a:defRPr sz="1000"/>
          </a:lvl6pPr>
          <a:lvl7pPr marL="342900" indent="-57150" algn="ctr">
            <a:defRPr sz="1000"/>
          </a:lvl7pPr>
          <a:lvl8pPr marL="400050" indent="-57150" algn="ctr">
            <a:defRPr sz="1000"/>
          </a:lvl8pPr>
          <a:lvl9pPr marL="457200" indent="-57150" algn="ctr">
            <a:defRPr sz="1000"/>
          </a:lvl9pPr>
        </a:lstStyle>
        <a:p>
          <a:pPr lvl="0">
            <a:lnSpc>
              <a:spcPct val="100000"/>
            </a:lnSpc>
            <a:spcBef>
              <a:spcPct val="0"/>
            </a:spcBef>
            <a:spcAft>
              <a:spcPct val="35000"/>
            </a:spcAft>
          </a:pPr>
          <a:endParaRPr lang="fr-FR" dirty="0">
            <a:solidFill>
              <a:schemeClr val="tx1"/>
            </a:solidFill>
            <a:latin typeface="Georgia" panose="02040502050405020303" pitchFamily="18" charset="0"/>
          </a:endParaRPr>
        </a:p>
        <a:p>
          <a:pPr lvl="0">
            <a:lnSpc>
              <a:spcPct val="100000"/>
            </a:lnSpc>
            <a:spcBef>
              <a:spcPct val="0"/>
            </a:spcBef>
            <a:spcAft>
              <a:spcPct val="35000"/>
            </a:spcAft>
          </a:pPr>
          <a:endParaRPr lang="fr-FR" dirty="0">
            <a:solidFill>
              <a:schemeClr val="tx1"/>
            </a:solidFill>
            <a:latin typeface="Georgia" panose="02040502050405020303" pitchFamily="18" charset="0"/>
          </a:endParaRPr>
        </a:p>
        <a:p>
          <a:pPr lvl="0">
            <a:lnSpc>
              <a:spcPct val="100000"/>
            </a:lnSpc>
            <a:spcBef>
              <a:spcPct val="0"/>
            </a:spcBef>
            <a:spcAft>
              <a:spcPct val="35000"/>
            </a:spcAft>
          </a:pPr>
          <a:endParaRPr lang="fr-FR" dirty="0">
            <a:solidFill>
              <a:schemeClr val="tx1"/>
            </a:solidFill>
            <a:latin typeface="Georgia" panose="02040502050405020303" pitchFamily="18" charset="0"/>
          </a:endParaRPr>
        </a:p>
        <a:p>
          <a:pPr lvl="0">
            <a:lnSpc>
              <a:spcPct val="100000"/>
            </a:lnSpc>
            <a:spcBef>
              <a:spcPct val="0"/>
            </a:spcBef>
            <a:spcAft>
              <a:spcPct val="35000"/>
            </a:spcAft>
          </a:pPr>
          <a:r>
            <a:rPr lang="fr-FR" dirty="0">
              <a:solidFill>
                <a:schemeClr val="tx1"/>
              </a:solidFill>
              <a:latin typeface="Georgia" panose="02040502050405020303" pitchFamily="18" charset="0"/>
            </a:rPr>
            <a:t>ADECOB/APIDA</a:t>
          </a:r>
        </a:p>
      </dsp:txBody>
      <dsp:txXfrm>
        <a:off x="6893874" y="1739612"/>
        <a:ext cx="1462581" cy="1170064"/>
      </dsp:txXfrm>
    </dsp:sp>
    <dsp:sp modelId="{F3E165A6-6501-462C-AABE-0244A215FE6D}">
      <dsp:nvSpPr>
        <dsp:cNvPr id="16" name="Flèche gauche 15"/>
        <dsp:cNvSpPr/>
      </dsp:nvSpPr>
      <dsp:spPr bwMode="white">
        <a:xfrm>
          <a:off x="5456357" y="3844870"/>
          <a:ext cx="2560426" cy="438774"/>
        </a:xfrm>
        <a:prstGeom prst="leftArrow">
          <a:avLst>
            <a:gd name="adj1" fmla="val 60000"/>
            <a:gd name="adj2" fmla="val 50000"/>
          </a:avLst>
        </a:prstGeom>
      </dsp:spPr>
      <dsp:style>
        <a:lnRef idx="0">
          <a:schemeClr val="accent1">
            <a:tint val="60000"/>
          </a:schemeClr>
        </a:lnRef>
        <a:fillRef idx="1">
          <a:schemeClr val="accent1">
            <a:tint val="60000"/>
          </a:schemeClr>
        </a:fillRef>
        <a:effectRef idx="0">
          <a:scrgbClr r="0" g="0" b="0"/>
        </a:effectRef>
        <a:fontRef idx="minor">
          <a:schemeClr val="lt1"/>
        </a:fontRef>
      </dsp:style>
      <dsp:txXfrm>
        <a:off x="5456357" y="3844870"/>
        <a:ext cx="2560426" cy="438774"/>
      </dsp:txXfrm>
    </dsp:sp>
    <dsp:sp modelId="{B67C6C27-F798-4CCA-9A1D-9B40E2685FEB}">
      <dsp:nvSpPr>
        <dsp:cNvPr id="17" name="Rectangle à coins arrondi 16"/>
        <dsp:cNvSpPr/>
      </dsp:nvSpPr>
      <dsp:spPr bwMode="white">
        <a:xfrm>
          <a:off x="7360002" y="3479224"/>
          <a:ext cx="1462581" cy="1170064"/>
        </a:xfrm>
        <a:prstGeom prst="roundRect">
          <a:avLst>
            <a:gd name="adj" fmla="val 10000"/>
          </a:avLst>
        </a:prstGeom>
      </dsp:spPr>
      <dsp:style>
        <a:lnRef idx="2">
          <a:schemeClr val="lt1"/>
        </a:lnRef>
        <a:fillRef idx="1">
          <a:schemeClr val="accent1"/>
        </a:fillRef>
        <a:effectRef idx="0">
          <a:scrgbClr r="0" g="0" b="0"/>
        </a:effectRef>
        <a:fontRef idx="minor">
          <a:schemeClr val="lt1"/>
        </a:fontRef>
      </dsp:style>
      <dsp:txBody>
        <a:bodyPr lIns="30480" tIns="30480" rIns="30480" bIns="30480" anchor="ctr"/>
        <a:lstStyle>
          <a:lvl1pPr algn="ctr">
            <a:defRPr sz="1300"/>
          </a:lvl1pPr>
          <a:lvl2pPr marL="57150" indent="-57150" algn="ctr">
            <a:defRPr sz="1000"/>
          </a:lvl2pPr>
          <a:lvl3pPr marL="114300" indent="-57150" algn="ctr">
            <a:defRPr sz="1000"/>
          </a:lvl3pPr>
          <a:lvl4pPr marL="171450" indent="-57150" algn="ctr">
            <a:defRPr sz="1000"/>
          </a:lvl4pPr>
          <a:lvl5pPr marL="228600" indent="-57150" algn="ctr">
            <a:defRPr sz="1000"/>
          </a:lvl5pPr>
          <a:lvl6pPr marL="285750" indent="-57150" algn="ctr">
            <a:defRPr sz="1000"/>
          </a:lvl6pPr>
          <a:lvl7pPr marL="342900" indent="-57150" algn="ctr">
            <a:defRPr sz="1000"/>
          </a:lvl7pPr>
          <a:lvl8pPr marL="400050" indent="-57150" algn="ctr">
            <a:defRPr sz="1000"/>
          </a:lvl8pPr>
          <a:lvl9pPr marL="457200" indent="-57150" algn="ctr">
            <a:defRPr sz="1000"/>
          </a:lvl9pPr>
        </a:lstStyle>
        <a:p>
          <a:pPr lvl="0">
            <a:lnSpc>
              <a:spcPct val="100000"/>
            </a:lnSpc>
            <a:spcBef>
              <a:spcPct val="0"/>
            </a:spcBef>
            <a:spcAft>
              <a:spcPct val="35000"/>
            </a:spcAft>
          </a:pPr>
          <a:endParaRPr lang="fr-FR" sz="1600" dirty="0">
            <a:solidFill>
              <a:schemeClr val="tx1"/>
            </a:solidFill>
            <a:latin typeface="Georgia" panose="02040502050405020303" pitchFamily="18" charset="0"/>
          </a:endParaRPr>
        </a:p>
        <a:p>
          <a:pPr lvl="0">
            <a:lnSpc>
              <a:spcPct val="100000"/>
            </a:lnSpc>
            <a:spcBef>
              <a:spcPct val="0"/>
            </a:spcBef>
            <a:spcAft>
              <a:spcPct val="35000"/>
            </a:spcAft>
          </a:pPr>
          <a:endParaRPr lang="fr-FR" sz="1600" dirty="0">
            <a:solidFill>
              <a:schemeClr val="tx1"/>
            </a:solidFill>
            <a:latin typeface="Georgia" panose="02040502050405020303" pitchFamily="18" charset="0"/>
          </a:endParaRPr>
        </a:p>
        <a:p>
          <a:pPr lvl="0">
            <a:lnSpc>
              <a:spcPct val="100000"/>
            </a:lnSpc>
            <a:spcBef>
              <a:spcPct val="0"/>
            </a:spcBef>
            <a:spcAft>
              <a:spcPct val="35000"/>
            </a:spcAft>
          </a:pPr>
          <a:r>
            <a:rPr lang="fr-FR" sz="1600" dirty="0">
              <a:solidFill>
                <a:schemeClr val="tx1"/>
              </a:solidFill>
              <a:latin typeface="Georgia" panose="02040502050405020303" pitchFamily="18" charset="0"/>
            </a:rPr>
            <a:t>Fondation EDF</a:t>
          </a:r>
        </a:p>
      </dsp:txBody>
      <dsp:txXfrm>
        <a:off x="7360002" y="3479224"/>
        <a:ext cx="1462581" cy="1170064"/>
      </dsp:txXfrm>
    </dsp:sp>
  </dsp:spTree>
</dsp:drawing>
</file>

<file path=ppt/diagrams/layout1.xml><?xml version="1.0" encoding="utf-8"?>
<dgm:layoutDef xmlns:dgm="http://schemas.openxmlformats.org/drawingml/2006/diagram" xmlns:a="http://schemas.openxmlformats.org/drawingml/2006/main" uniqueId="urn:microsoft.com/office/officeart/2005/8/layout/cycle5">
  <dgm:title val=""/>
  <dgm:desc val=""/>
  <dgm:catLst>
    <dgm:cat type="cycle" pri="3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fact="-1"/>
          <dgm:constr type="diam" for="ch"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connDist"/>
                <dgm:constr type="begPad" refType="connDist" fact="0.2"/>
                <dgm:constr type="endPad" refType="connDist" fact="0.2"/>
              </dgm:constrLst>
              <dgm:ruleLst/>
            </dgm:layoutNode>
          </dgm:forEach>
        </dgm:if>
        <dgm:else name="Name16"/>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pList2">
  <dgm:title val=""/>
  <dgm:desc val=""/>
  <dgm:catLst>
    <dgm:cat type="list" pri="11000"/>
    <dgm:cat type="picture" pri="24000"/>
    <dgm:cat type="pictureconvert" pri="24000"/>
  </dgm:catLst>
  <dgm:sampData useDef="1">
    <dgm:dataModel>
      <dgm:ptLst/>
      <dgm:bg/>
      <dgm:whole/>
    </dgm:dataModel>
  </dgm:sampData>
  <dgm:styleData>
    <dgm:dataModel>
      <dgm:ptLst>
        <dgm:pt modelId="0" type="doc">
          <dgm:prSet qsTypeId="urn:microsoft.com/office/officeart/2005/8/quickstyle/simple5"/>
        </dgm:pt>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bkgdShp" refType="w"/>
      <dgm:constr type="h" for="ch" forName="bkgdShp" refType="h" fact="0.45"/>
      <dgm:constr type="t" for="ch" forName="bkgdShp"/>
      <dgm:constr type="w" for="ch" forName="linComp" refType="w" fact="0.94"/>
      <dgm:constr type="h" for="ch" forName="linComp" refType="h"/>
      <dgm:constr type="ctrX" for="ch" forName="linComp" refType="w" fact="0.5"/>
    </dgm:constrLst>
    <dgm:ruleLst/>
    <dgm:choose name="Name1">
      <dgm:if name="Name2" axis="ch" ptType="node" func="cnt" op="gte" val="1">
        <dgm:layoutNode name="bkgdShp" styleLbl="alignAccFollowNode1">
          <dgm:alg type="sp"/>
          <dgm:shape xmlns:r="http://schemas.openxmlformats.org/officeDocument/2006/relationships" type="roundRect" r:blip="">
            <dgm:adjLst>
              <dgm:adj idx="1" val="0.1"/>
            </dgm:adjLst>
          </dgm:shape>
          <dgm:presOf/>
          <dgm:constrLst/>
          <dgm:ruleLst/>
        </dgm:layoutNode>
        <dgm:layoutNode name="linComp">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1"/>
            <dgm:constr type="h" for="ch" ptType="sibTrans" op="equ"/>
            <dgm:constr type="h" for="ch" forName="compNode" op="equ"/>
            <dgm:constr type="primFontSz" for="des" forName="node" op="equ"/>
          </dgm:constrLst>
          <dgm:ruleLst/>
          <dgm:forEach name="nodesForEach" axis="ch" ptType="node">
            <dgm:layoutNode name="compNode">
              <dgm:alg type="composite"/>
              <dgm:shape xmlns:r="http://schemas.openxmlformats.org/officeDocument/2006/relationships" r:blip="">
                <dgm:adjLst/>
              </dgm:shape>
              <dgm:presOf/>
              <dgm:constrLst>
                <dgm:constr type="w" for="ch" forName="node" refType="w"/>
                <dgm:constr type="h" for="ch" forName="node" refType="h" fact="0.55"/>
                <dgm:constr type="b" for="ch" forName="node" refType="h"/>
                <dgm:constr type="w" for="ch" forName="invisiNode" refType="w" fact="0.75"/>
                <dgm:constr type="h" for="ch" forName="invisiNode" refType="h" fact="0.06"/>
                <dgm:constr type="t" for="ch" forName="invisiNode"/>
                <dgm:constr type="w" for="ch" forName="imagNode" refType="w"/>
                <dgm:constr type="h" for="ch" forName="imagNode" refType="h" fact="0.33"/>
                <dgm:constr type="ctrX" for="ch" forName="imagNode" refType="w" fact="0.5"/>
                <dgm:constr type="t" for="ch" forName="imagNode" refType="h" fact="0.06"/>
              </dgm:constrLst>
              <dgm:ruleLst/>
              <dgm:layoutNode name="node" styleLbl="node1">
                <dgm:varLst>
                  <dgm:bulletEnabled val="1"/>
                </dgm:varLst>
                <dgm:alg type="tx">
                  <dgm:param type="txAnchorVert" val="t"/>
                </dgm:alg>
                <dgm:shape xmlns:r="http://schemas.openxmlformats.org/officeDocument/2006/relationships" type="round2SameRect" r:blip="" rot="180">
                  <dgm:adjLst>
                    <dgm:adj idx="1" val="0.105"/>
                  </dgm:adjLst>
                </dgm:shape>
                <dgm:presOf axis="desOrSelf" ptType="node"/>
                <dgm:constrLst>
                  <dgm:constr type="primFontSz" val="65"/>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roundRect" r:blip="" zOrderOff="-2" blipPhldr="1">
                  <dgm:adjLst>
                    <dgm:adj idx="1" val="0.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if>
      <dgm:else name="Name6"/>
    </dgm:choose>
  </dgm:layoutNode>
</dgm:layoutDef>
</file>

<file path=ppt/diagrams/layout3.xml><?xml version="1.0" encoding="utf-8"?>
<dgm:layoutDef xmlns:dgm="http://schemas.openxmlformats.org/drawingml/2006/diagram" xmlns:a="http://schemas.openxmlformats.org/drawingml/2006/main" uniqueId="urn:microsoft.com/office/officeart/2005/8/layout/matrix3">
  <dgm:title val=""/>
  <dgm:desc val=""/>
  <dgm:catLst>
    <dgm:cat type="matrix" pri="1000"/>
    <dgm:cat type="convert" pri="18000"/>
  </dgm:catLst>
  <dgm:sampData>
    <dgm:dataModel>
      <dgm:ptLst>
        <dgm:pt modelId="0" type="doc">
          <dgm:prSet qsTypeId="urn:microsoft.com/office/officeart/2005/8/quickstyle/simple5"/>
        </dgm:pt>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0" destOrd="0"/>
        <dgm:cxn modelId="8" srcId="0" destId="4" srcOrd="1" destOrd="0"/>
      </dgm:cxnLst>
      <dgm:bg/>
      <dgm:whole/>
    </dgm:dataModel>
  </dgm:sampData>
  <dgm:styleData useDef="1">
    <dgm:dataModel>
      <dgm:ptLst/>
      <dgm:bg/>
      <dgm:whole/>
    </dgm:dataModel>
  </dgm:styleData>
  <dgm:clrData useDef="1">
    <dgm:dataModel>
      <dgm:ptLst/>
      <dgm:bg/>
      <dgm:whole/>
    </dgm:dataModel>
  </dgm:clrData>
  <dgm:layoutNode name="matrix">
    <dgm:varLst>
      <dgm:chMax val="1"/>
      <dgm:dir/>
      <dgm:resizeHandles val="exact"/>
    </dgm:varLst>
    <dgm:alg type="composite">
      <dgm:param type="ar" val="1"/>
    </dgm:alg>
    <dgm:shape xmlns:r="http://schemas.openxmlformats.org/officeDocument/2006/relationships" r:blip="">
      <dgm:adjLst/>
    </dgm:shape>
    <dgm:presOf/>
    <dgm:choose name="Name0">
      <dgm:if name="Name1" func="var" arg="dir" op="equ" val="norm">
        <dgm:constrLst>
          <dgm:constr type="w" for="ch" forName="diamond" refType="w"/>
          <dgm:constr type="h" for="ch" forName="diamond" refType="h"/>
          <dgm:constr type="w" for="ch" forName="quad1" refType="w" fact="0.39"/>
          <dgm:constr type="h" for="ch" forName="quad1" refType="h" fact="0.39"/>
          <dgm:constr type="ctrX" for="ch" forName="quad1" refType="w" fact="0.29"/>
          <dgm:constr type="ctrY" for="ch" forName="quad1" refType="h" fact="0.29"/>
          <dgm:constr type="w" for="ch" forName="quad2" refType="w" fact="0.39"/>
          <dgm:constr type="h" for="ch" forName="quad2" refType="h" fact="0.39"/>
          <dgm:constr type="ctrX" for="ch" forName="quad2" refType="w" fact="0.71"/>
          <dgm:constr type="ctrY" for="ch" forName="quad2" refType="h" fact="0.29"/>
          <dgm:constr type="w" for="ch" forName="quad3" refType="w" fact="0.39"/>
          <dgm:constr type="h" for="ch" forName="quad3" refType="h" fact="0.39"/>
          <dgm:constr type="ctrX" for="ch" forName="quad3" refType="w" fact="0.29"/>
          <dgm:constr type="ctrY" for="ch" forName="quad3" refType="h" fact="0.71"/>
          <dgm:constr type="w" for="ch" forName="quad4" refType="w" fact="0.39"/>
          <dgm:constr type="h" for="ch" forName="quad4" refType="h" fact="0.39"/>
          <dgm:constr type="ctrX" for="ch" forName="quad4" refType="w" fact="0.71"/>
          <dgm:constr type="ctrY" for="ch" forName="quad4" refType="h" fact="0.71"/>
          <dgm:constr type="primFontSz" for="des" ptType="node" op="equ" val="65"/>
        </dgm:constrLst>
      </dgm:if>
      <dgm:else name="Name2">
        <dgm:constrLst>
          <dgm:constr type="w" for="ch" forName="diamond" refType="w"/>
          <dgm:constr type="h" for="ch" forName="diamond" refType="h"/>
          <dgm:constr type="w" for="ch" forName="quad1" refType="w" fact="0.39"/>
          <dgm:constr type="h" for="ch" forName="quad1" refType="h" fact="0.39"/>
          <dgm:constr type="ctrX" for="ch" forName="quad1" refType="w" fact="0.71"/>
          <dgm:constr type="ctrY" for="ch" forName="quad1" refType="h" fact="0.29"/>
          <dgm:constr type="w" for="ch" forName="quad2" refType="w" fact="0.39"/>
          <dgm:constr type="h" for="ch" forName="quad2" refType="h" fact="0.39"/>
          <dgm:constr type="ctrX" for="ch" forName="quad2" refType="w" fact="0.29"/>
          <dgm:constr type="ctrY" for="ch" forName="quad2" refType="h" fact="0.29"/>
          <dgm:constr type="w" for="ch" forName="quad3" refType="w" fact="0.39"/>
          <dgm:constr type="h" for="ch" forName="quad3" refType="h" fact="0.39"/>
          <dgm:constr type="ctrX" for="ch" forName="quad3" refType="w" fact="0.71"/>
          <dgm:constr type="ctrY" for="ch" forName="quad3" refType="h" fact="0.71"/>
          <dgm:constr type="w" for="ch" forName="quad4" refType="w" fact="0.39"/>
          <dgm:constr type="h" for="ch" forName="quad4" refType="h" fact="0.39"/>
          <dgm:constr type="ctrX" for="ch" forName="quad4" refType="w" fact="0.29"/>
          <dgm:constr type="ctrY" for="ch" forName="quad4" refType="h" fact="0.71"/>
          <dgm:constr type="primFontSz" for="des" ptType="node" op="equ" val="65"/>
        </dgm:constrLst>
      </dgm:else>
    </dgm:choose>
    <dgm:ruleLst/>
    <dgm:choose name="Name3">
      <dgm:if name="Name4" axis="ch" ptType="node" func="cnt" op="gte" val="1">
        <dgm:layoutNode name="diamond" styleLbl="bgShp">
          <dgm:alg type="sp"/>
          <dgm:shape xmlns:r="http://schemas.openxmlformats.org/officeDocument/2006/relationships" type="diamond" r:blip="">
            <dgm:adjLst/>
          </dgm:shape>
          <dgm:presOf/>
          <dgm:constrLst>
            <dgm:constr type="w" refType="h" op="equ"/>
          </dgm:constrLst>
          <dgm:ruleLst/>
        </dgm:layoutNode>
        <dgm:layoutNode name="quad1">
          <dgm:varLst>
            <dgm:chMax val="0"/>
            <dgm:chPref val="0"/>
            <dgm:bulletEnabled val="1"/>
          </dgm:varLst>
          <dgm:alg type="tx"/>
          <dgm:shape xmlns:r="http://schemas.openxmlformats.org/officeDocument/2006/relationships" type="roundRect" r:blip="">
            <dgm:adjLst/>
          </dgm:shape>
          <dgm:presOf axis="ch desOrSelf" ptType="node node" st="1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2">
          <dgm:varLst>
            <dgm:chMax val="0"/>
            <dgm:chPref val="0"/>
            <dgm:bulletEnabled val="1"/>
          </dgm:varLst>
          <dgm:alg type="tx"/>
          <dgm:shape xmlns:r="http://schemas.openxmlformats.org/officeDocument/2006/relationships" type="roundRect" r:blip="">
            <dgm:adjLst/>
          </dgm:shape>
          <dgm:presOf axis="ch desOrSelf" ptType="node node" st="2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3">
          <dgm:varLst>
            <dgm:chMax val="0"/>
            <dgm:chPref val="0"/>
            <dgm:bulletEnabled val="1"/>
          </dgm:varLst>
          <dgm:alg type="tx"/>
          <dgm:shape xmlns:r="http://schemas.openxmlformats.org/officeDocument/2006/relationships" type="roundRect" r:blip="">
            <dgm:adjLst/>
          </dgm:shape>
          <dgm:presOf axis="ch desOrSelf" ptType="node node" st="3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4">
          <dgm:varLst>
            <dgm:chMax val="0"/>
            <dgm:chPref val="0"/>
            <dgm:bulletEnabled val="1"/>
          </dgm:varLst>
          <dgm:alg type="tx"/>
          <dgm:shape xmlns:r="http://schemas.openxmlformats.org/officeDocument/2006/relationships" type="roundRect" r:blip="">
            <dgm:adjLst/>
          </dgm:shape>
          <dgm:presOf axis="ch desOrSelf" ptType="node node" st="4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5"/>
    </dgm:choose>
  </dgm:layoutNode>
</dgm:layoutDef>
</file>

<file path=ppt/diagrams/layout4.xml><?xml version="1.0" encoding="utf-8"?>
<dgm:layoutDef xmlns:dgm="http://schemas.openxmlformats.org/drawingml/2006/diagram" xmlns:a="http://schemas.openxmlformats.org/drawingml/2006/main" uniqueId="urn:microsoft.com/office/officeart/2005/8/layout/radial4">
  <dgm:title val=""/>
  <dgm:desc val=""/>
  <dgm:catLst>
    <dgm:cat type="relationship" pri="19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t modelId="11"/>
        <dgm:pt modelId="12"/>
      </dgm:ptLst>
      <dgm:cxnLst>
        <dgm:cxn modelId="2" srcId="0" destId="1" srcOrd="0" destOrd="0"/>
        <dgm:cxn modelId="15" srcId="1" destId="11" srcOrd="0" destOrd="0"/>
        <dgm:cxn modelId="16" srcId="1" destId="12" srcOrd="1"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0"/>
              <dgm:param type="spanAng" val="360"/>
              <dgm:param type="ctrShpMap" val="fNode"/>
            </dgm:alg>
          </dgm:if>
          <dgm:else name="Name4">
            <dgm:choose name="Name5">
              <dgm:if name="Name6" axis="ch ch" ptType="node node" st="1 1" cnt="1 0" func="cnt" op="lte" val="3">
                <dgm:alg type="cycle">
                  <dgm:param type="stAng" val="-55"/>
                  <dgm:param type="spanAng" val="110"/>
                  <dgm:param type="ctrShpMap" val="fNode"/>
                </dgm:alg>
              </dgm:if>
              <dgm:else name="Name7">
                <dgm:choose name="Name8">
                  <dgm:if name="Name9" axis="ch ch" ptType="node node" st="1 1" cnt="1 0" func="cnt" op="equ" val="4">
                    <dgm:alg type="cycle">
                      <dgm:param type="stAng" val="-75"/>
                      <dgm:param type="spanAng" val="150"/>
                      <dgm:param type="ctrShpMap" val="fNode"/>
                    </dgm:alg>
                  </dgm:if>
                  <dgm:else name="Name10">
                    <dgm:alg type="cycle">
                      <dgm:param type="stAng" val="-90"/>
                      <dgm:param type="spanAng" val="180"/>
                      <dgm:param type="ctrShpMap" val="fNode"/>
                    </dgm:alg>
                  </dgm:else>
                </dgm:choose>
              </dgm:else>
            </dgm:choose>
          </dgm:else>
        </dgm:choose>
      </dgm:if>
      <dgm:else name="Name11">
        <dgm:choose name="Name12">
          <dgm:if name="Name13" axis="ch ch" ptType="node node" st="1 1" cnt="1 0" func="cnt" op="lte" val="1">
            <dgm:alg type="cycle">
              <dgm:param type="stAng" val="0"/>
              <dgm:param type="spanAng" val="-360"/>
              <dgm:param type="ctrShpMap" val="fNode"/>
            </dgm:alg>
          </dgm:if>
          <dgm:else name="Name14">
            <dgm:choose name="Name15">
              <dgm:if name="Name16" axis="ch ch" ptType="node node" st="1 1" cnt="1 0" func="cnt" op="lte" val="3">
                <dgm:alg type="cycle">
                  <dgm:param type="stAng" val="55"/>
                  <dgm:param type="spanAng" val="-110"/>
                  <dgm:param type="ctrShpMap" val="fNode"/>
                </dgm:alg>
              </dgm:if>
              <dgm:else name="Name17">
                <dgm:choose name="Name18">
                  <dgm:if name="Name19" axis="ch ch" ptType="node node" st="1 1" cnt="1 0" func="cnt" op="equ" val="4">
                    <dgm:alg type="cycle">
                      <dgm:param type="stAng" val="75"/>
                      <dgm:param type="spanAng" val="-150"/>
                      <dgm:param type="ctrShpMap" val="fNode"/>
                    </dgm:alg>
                  </dgm:if>
                  <dgm:else name="Name20">
                    <dgm:alg type="cycle">
                      <dgm:param type="stAng" val="90"/>
                      <dgm:param type="spanAng" val="-180"/>
                      <dgm:param type="ctrShpMap" val="fNode"/>
                    </dgm:alg>
                  </dgm:else>
                </dgm:choose>
              </dgm:else>
            </dgm:choose>
          </dgm:else>
        </dgm:choose>
      </dgm:else>
    </dgm:choose>
    <dgm:shape xmlns:r="http://schemas.openxmlformats.org/officeDocument/2006/relationships" r:blip="">
      <dgm:adjLst/>
    </dgm:shape>
    <dgm:presOf/>
    <dgm:constrLst>
      <dgm:constr type="w" for="ch" forName="centerShape" refType="w"/>
      <dgm:constr type="w" for="ch" forName="node" refType="w" refFor="ch" refForName="centerShape" fact="0.95"/>
      <dgm:constr type="h" for="ch" forName="parTrans" refType="w" refFor="ch" refForName="centerShape" fact="0.285"/>
      <dgm:constr type="sp" refType="w" refFor="ch" refForName="centerShape" op="equ" fact="0.23"/>
      <dgm:constr type="sibSp" refType="w" refFor="ch" refForName="node" fact="0.1"/>
      <dgm:constr type="primFontSz" for="ch" forName="node" op="equ"/>
    </dgm:constrLst>
    <dgm:choose name="Name21">
      <dgm:if name="Name22" axis="ch ch" ptType="node node" st="1 1" cnt="1 0" func="cnt" op="lte" val="5">
        <dgm:ruleLst>
          <dgm:rule type="w" for="ch" forName="centerShape" val="NaN" fact="0.27" max="NaN"/>
        </dgm:ruleLst>
      </dgm:if>
      <dgm:else name="Name23">
        <dgm:ruleLst>
          <dgm:rule type="w" for="ch" forName="centerShape" val="NaN" fact="0.27" max="NaN"/>
          <dgm:rule type="w" for="ch" forName="node" val="NaN" fact="0.7" max="NaN"/>
        </dgm:ruleLst>
      </dgm:else>
    </dgm:choose>
    <dgm:forEach name="Name24" axis="ch" ptType="node" cnt="1">
      <dgm:layoutNode name="centerShape" styleLbl="node0">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 type="primFontSz" val="65"/>
          <dgm:constr type="h" refType="w"/>
        </dgm:constrLst>
        <dgm:ruleLst>
          <dgm:rule type="primFontSz" val="5" fact="NaN" max="NaN"/>
        </dgm:ruleLst>
      </dgm:layoutNode>
      <dgm:forEach name="Name25" axis="ch">
        <dgm:forEach name="Name26" axis="self" ptType="parTrans">
          <dgm:layoutNode name="parTrans" styleLbl="bgSibTrans2D1">
            <dgm:alg type="conn">
              <dgm:param type="begSty" val="arr"/>
              <dgm:param type="endSty" val="noArr"/>
              <dgm:param type="begPts" val="auto"/>
              <dgm:param type="endPts" val="ctr"/>
            </dgm:alg>
            <dgm:shape xmlns:r="http://schemas.openxmlformats.org/officeDocument/2006/relationships" type="conn" r:blip="">
              <dgm:adjLst/>
            </dgm:shape>
            <dgm:presOf axis="self"/>
            <dgm:constrLst>
              <dgm:constr type="begPad" refType="connDist" fact="0.055"/>
              <dgm:constr type="endPad"/>
            </dgm:constrLst>
            <dgm:ruleLst/>
          </dgm:layoutNode>
        </dgm:forEach>
        <dgm:forEach name="Name27" axis="self" ptType="node">
          <dgm:layoutNode name="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h" refType="w" fact="0.8"/>
              <dgm:constr type="tMarg" refType="primFontSz" fact="0.15"/>
              <dgm:constr type="bMarg" refType="primFontSz" fact="0.15"/>
              <dgm:constr type="lMarg" refType="primFontSz" fact="0.15"/>
              <dgm:constr type="rMarg" refType="primFontSz" fact="0.15"/>
            </dgm:constrLst>
            <dgm:ruleLst>
              <dgm:rule type="primFontSz" val="5" fact="NaN" max="NaN"/>
            </dgm:ruleLst>
          </dgm:layoutNod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txPr/>
    <dgm:style>
      <a:lnRef idx="1">
        <a:scrgbClr r="0" g="0" b="0"/>
      </a:lnRef>
      <a:fillRef idx="1">
        <a:scrgbClr r="0" g="0" b="0"/>
      </a:fillRef>
      <a:effectRef idx="0">
        <a:scrgbClr r="0" g="0" b="0"/>
      </a:effectRef>
      <a:fontRef idx="minor"/>
    </dgm:style>
  </dgm:styleLbl>
  <dgm:styleLbl name="alignImgPlace1">
    <dgm:scene3d>
      <a:camera prst="orthographicFront"/>
      <a:lightRig rig="threePt" dir="t"/>
    </dgm:scene3d>
    <dgm:txPr/>
    <dgm:style>
      <a:lnRef idx="0">
        <a:scrgbClr r="0" g="0" b="0"/>
      </a:lnRef>
      <a:fillRef idx="1">
        <a:scrgbClr r="0" g="0" b="0"/>
      </a:fillRef>
      <a:effectRef idx="2">
        <a:scrgbClr r="0" g="0" b="0"/>
      </a:effectRef>
      <a:fontRef idx="minor"/>
    </dgm:style>
  </dgm:styleLbl>
  <dgm:styleLbl name="alignNode1">
    <dgm:scene3d>
      <a:camera prst="orthographicFront"/>
      <a:lightRig rig="threePt" dir="t"/>
    </dgm:scene3d>
    <dgm:txPr/>
    <dgm:style>
      <a:lnRef idx="1">
        <a:scrgbClr r="0" g="0" b="0"/>
      </a:lnRef>
      <a:fillRef idx="3">
        <a:scrgbClr r="0" g="0" b="0"/>
      </a:fillRef>
      <a:effectRef idx="2">
        <a:scrgbClr r="0" g="0" b="0"/>
      </a:effectRef>
      <a:fontRef idx="minor">
        <a:schemeClr val="lt1"/>
      </a:fontRef>
    </dgm:style>
  </dgm:styleLbl>
  <dgm:styleLbl name="asst0">
    <dgm:scene3d>
      <a:camera prst="orthographicFront"/>
      <a:lightRig rig="threePt" dir="t"/>
    </dgm:scene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txPr/>
    <dgm:style>
      <a:lnRef idx="0">
        <a:scrgbClr r="0" g="0" b="0"/>
      </a:lnRef>
      <a:fillRef idx="3">
        <a:scrgbClr r="0" g="0" b="0"/>
      </a:fillRef>
      <a:effectRef idx="2">
        <a:scrgbClr r="0" g="0" b="0"/>
      </a:effectRef>
      <a:fontRef idx="minor">
        <a:schemeClr val="lt1"/>
      </a:fontRef>
    </dgm:style>
  </dgm:styleLbl>
  <dgm:styleLbl name="bg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txPr/>
    <dgm:style>
      <a:lnRef idx="1">
        <a:scrgbClr r="0" g="0" b="0"/>
      </a:lnRef>
      <a:fillRef idx="1">
        <a:scrgbClr r="0" g="0" b="0"/>
      </a:fillRef>
      <a:effectRef idx="0">
        <a:scrgbClr r="0" g="0" b="0"/>
      </a:effectRef>
      <a:fontRef idx="minor"/>
    </dgm:style>
  </dgm:styleLbl>
  <dgm:styleLbl name="bgImgPlace1">
    <dgm:scene3d>
      <a:camera prst="orthographicFront"/>
      <a:lightRig rig="threePt" dir="t"/>
    </dgm:scene3d>
    <dgm:txPr/>
    <dgm:style>
      <a:lnRef idx="0">
        <a:scrgbClr r="0" g="0" b="0"/>
      </a:lnRef>
      <a:fillRef idx="1">
        <a:scrgbClr r="0" g="0" b="0"/>
      </a:fillRef>
      <a:effectRef idx="2">
        <a:scrgbClr r="0" g="0" b="0"/>
      </a:effectRef>
      <a:fontRef idx="minor"/>
    </dgm:style>
  </dgm:styleLbl>
  <dgm:styleLbl name="bgShp">
    <dgm:scene3d>
      <a:camera prst="orthographicFront"/>
      <a:lightRig rig="threePt" dir="t"/>
    </dgm:scene3d>
    <dgm:txPr/>
    <dgm:style>
      <a:lnRef idx="0">
        <a:scrgbClr r="0" g="0" b="0"/>
      </a:lnRef>
      <a:fillRef idx="1">
        <a:scrgbClr r="0" g="0" b="0"/>
      </a:fillRef>
      <a:effectRef idx="2">
        <a:scrgbClr r="0" g="0" b="0"/>
      </a:effectRef>
      <a:fontRef idx="minor"/>
    </dgm:style>
  </dgm:styleLbl>
  <dgm:styleLbl name="bgSibTrans2D1">
    <dgm:scene3d>
      <a:camera prst="orthographicFront"/>
      <a:lightRig rig="threePt" dir="t"/>
    </dgm:scene3d>
    <dgm:txPr/>
    <dgm:style>
      <a:lnRef idx="0">
        <a:scrgbClr r="0" g="0" b="0"/>
      </a:lnRef>
      <a:fillRef idx="3">
        <a:scrgbClr r="0" g="0" b="0"/>
      </a:fillRef>
      <a:effectRef idx="2">
        <a:scrgbClr r="0" g="0" b="0"/>
      </a:effectRef>
      <a:fontRef idx="minor">
        <a:schemeClr val="lt1"/>
      </a:fontRef>
    </dgm:style>
  </dgm:styleLbl>
  <dgm:styleLbl name="callout">
    <dgm:scene3d>
      <a:camera prst="orthographicFront"/>
      <a:lightRig rig="threePt" dir="t"/>
    </dgm:scene3d>
    <dgm:txPr/>
    <dgm:style>
      <a:lnRef idx="2">
        <a:scrgbClr r="0" g="0" b="0"/>
      </a:lnRef>
      <a:fillRef idx="1">
        <a:scrgbClr r="0" g="0" b="0"/>
      </a:fillRef>
      <a:effectRef idx="1">
        <a:scrgbClr r="0" g="0" b="0"/>
      </a:effectRef>
      <a:fontRef idx="minor"/>
    </dgm:style>
  </dgm:styleLbl>
  <dgm:styleLbl name="conFg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dkBgShp">
    <dgm:scene3d>
      <a:camera prst="orthographicFront"/>
      <a:lightRig rig="threePt" dir="t"/>
    </dgm:scene3d>
    <dgm:txPr/>
    <dgm:style>
      <a:lnRef idx="0">
        <a:scrgbClr r="0" g="0" b="0"/>
      </a:lnRef>
      <a:fillRef idx="1">
        <a:scrgbClr r="0" g="0" b="0"/>
      </a:fillRef>
      <a:effectRef idx="2">
        <a:scrgbClr r="0" g="0" b="0"/>
      </a:effectRef>
      <a:fontRef idx="minor"/>
    </dgm:style>
  </dgm:styleLbl>
  <dgm:styleLbl name="fgAcc0">
    <dgm:scene3d>
      <a:camera prst="orthographicFront"/>
      <a:lightRig rig="threePt" dir="t"/>
    </dgm:scene3d>
    <dgm:txPr/>
    <dgm:style>
      <a:lnRef idx="1">
        <a:scrgbClr r="0" g="0" b="0"/>
      </a:lnRef>
      <a:fillRef idx="1">
        <a:scrgbClr r="0" g="0" b="0"/>
      </a:fillRef>
      <a:effectRef idx="0">
        <a:scrgbClr r="0" g="0" b="0"/>
      </a:effectRef>
      <a:fontRef idx="minor"/>
    </dgm:style>
  </dgm:styleLbl>
  <dgm:styleLbl name="fg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txPr/>
    <dgm:style>
      <a:lnRef idx="1">
        <a:scrgbClr r="0" g="0" b="0"/>
      </a:lnRef>
      <a:fillRef idx="1">
        <a:scrgbClr r="0" g="0" b="0"/>
      </a:fillRef>
      <a:effectRef idx="0">
        <a:scrgbClr r="0" g="0" b="0"/>
      </a:effectRef>
      <a:fontRef idx="minor"/>
    </dgm:style>
  </dgm:styleLbl>
  <dgm:styleLbl name="fgImgPlace1">
    <dgm:scene3d>
      <a:camera prst="orthographicFront"/>
      <a:lightRig rig="threePt" dir="t"/>
    </dgm:scene3d>
    <dgm:txPr/>
    <dgm:style>
      <a:lnRef idx="0">
        <a:scrgbClr r="0" g="0" b="0"/>
      </a:lnRef>
      <a:fillRef idx="1">
        <a:scrgbClr r="0" g="0" b="0"/>
      </a:fillRef>
      <a:effectRef idx="2">
        <a:scrgbClr r="0" g="0" b="0"/>
      </a:effectRef>
      <a:fontRef idx="minor"/>
    </dgm:style>
  </dgm:styleLbl>
  <dgm:styleLbl name="fgShp">
    <dgm:scene3d>
      <a:camera prst="orthographicFront"/>
      <a:lightRig rig="threePt" dir="t"/>
    </dgm:scene3d>
    <dgm:txPr/>
    <dgm:style>
      <a:lnRef idx="0">
        <a:scrgbClr r="0" g="0" b="0"/>
      </a:lnRef>
      <a:fillRef idx="3">
        <a:scrgbClr r="0" g="0" b="0"/>
      </a:fillRef>
      <a:effectRef idx="2">
        <a:scrgbClr r="0" g="0" b="0"/>
      </a:effectRef>
      <a:fontRef idx="minor"/>
    </dgm:style>
  </dgm:styleLbl>
  <dgm:styleLbl name="fgSibTrans2D1">
    <dgm:scene3d>
      <a:camera prst="orthographicFront"/>
      <a:lightRig rig="threePt" dir="t"/>
    </dgm:scene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txPr/>
    <dgm:style>
      <a:lnRef idx="1">
        <a:scrgbClr r="0" g="0" b="0"/>
      </a:lnRef>
      <a:fillRef idx="3">
        <a:scrgbClr r="0" g="0" b="0"/>
      </a:fillRef>
      <a:effectRef idx="2">
        <a:scrgbClr r="0" g="0" b="0"/>
      </a:effectRef>
      <a:fontRef idx="minor">
        <a:schemeClr val="lt1"/>
      </a:fontRef>
    </dgm:style>
  </dgm:styleLbl>
  <dgm:styleLbl name="node0">
    <dgm:scene3d>
      <a:camera prst="orthographicFront"/>
      <a:lightRig rig="threePt" dir="t"/>
    </dgm:scene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txPr/>
    <dgm:style>
      <a:lnRef idx="0">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txPr/>
    <dgm:style>
      <a:lnRef idx="1">
        <a:scrgbClr r="0" g="0" b="0"/>
      </a:lnRef>
      <a:fillRef idx="0">
        <a:scrgbClr r="0" g="0" b="0"/>
      </a:fillRef>
      <a:effectRef idx="0">
        <a:scrgbClr r="0" g="0" b="0"/>
      </a:effectRef>
      <a:fontRef idx="minor"/>
    </dgm:style>
  </dgm:styleLbl>
  <dgm:styleLbl name="parChTrans2D1">
    <dgm:scene3d>
      <a:camera prst="orthographicFront"/>
      <a:lightRig rig="threePt" dir="t"/>
    </dgm:scene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txPr/>
    <dgm:style>
      <a:lnRef idx="1">
        <a:scrgbClr r="0" g="0" b="0"/>
      </a:lnRef>
      <a:fillRef idx="3">
        <a:scrgbClr r="0" g="0" b="0"/>
      </a:fillRef>
      <a:effectRef idx="2">
        <a:scrgbClr r="0" g="0" b="0"/>
      </a:effectRef>
      <a:fontRef idx="minor">
        <a:schemeClr val="lt1"/>
      </a:fontRef>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txPr/>
    <dgm:style>
      <a:lnRef idx="0">
        <a:scrgbClr r="0" g="0" b="0"/>
      </a:lnRef>
      <a:fillRef idx="3">
        <a:scrgbClr r="0" g="0" b="0"/>
      </a:fillRef>
      <a:effectRef idx="2">
        <a:scrgbClr r="0" g="0" b="0"/>
      </a:effectRef>
      <a:fontRef idx="minor">
        <a:schemeClr val="lt1"/>
      </a:fontRef>
    </dgm:style>
  </dgm:styleLbl>
  <dgm:styleLbl name="solid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txPr/>
    <dgm:style>
      <a:lnRef idx="0">
        <a:scrgbClr r="0" g="0" b="0"/>
      </a:lnRef>
      <a:fillRef idx="3">
        <a:scrgbClr r="0" g="0" b="0"/>
      </a:fillRef>
      <a:effectRef idx="0">
        <a:scrgbClr r="0" g="0" b="0"/>
      </a:effectRef>
      <a:fontRef idx="minor">
        <a:schemeClr val="tx1"/>
      </a:fontRef>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txPr/>
    <dgm:style>
      <a:lnRef idx="2">
        <a:scrgbClr r="0" g="0" b="0"/>
      </a:lnRef>
      <a:fillRef idx="1">
        <a:scrgbClr r="0" g="0" b="0"/>
      </a:fillRef>
      <a:effectRef idx="0">
        <a:scrgbClr r="0" g="0" b="0"/>
      </a:effectRef>
      <a:fontRef idx="minor">
        <a:schemeClr val="tx1"/>
      </a:fontRef>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txPr/>
    <dgm:style>
      <a:lnRef idx="2">
        <a:scrgbClr r="0" g="0" b="0"/>
      </a:lnRef>
      <a:fillRef idx="1">
        <a:scrgbClr r="0" g="0" b="0"/>
      </a:fillRef>
      <a:effectRef idx="0">
        <a:scrgbClr r="0" g="0" b="0"/>
      </a:effectRef>
      <a:fontRef idx="minor">
        <a:schemeClr val="tx1"/>
      </a:fontRef>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txPr/>
    <dgm:style>
      <a:lnRef idx="2">
        <a:scrgbClr r="0" g="0" b="0"/>
      </a:lnRef>
      <a:fillRef idx="1">
        <a:scrgbClr r="0" g="0" b="0"/>
      </a:fillRef>
      <a:effectRef idx="0">
        <a:scrgbClr r="0" g="0" b="0"/>
      </a:effectRef>
      <a:fontRef idx="minor">
        <a:schemeClr val="tx1"/>
      </a:fontRef>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showMasterSp="0">
  <p:cSld name="Diapositive de titre">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fr-FR"/>
              <a:t>Modifiez le style du titre</a:t>
            </a:r>
            <a:endParaRPr lang="en-US" dirty="0"/>
          </a:p>
        </p:txBody>
      </p:sp>
      <p:sp>
        <p:nvSpPr>
          <p:cNvPr id="3" name="Subtitle 2"/>
          <p:cNvSpPr>
            <a:spLocks noGrp="1"/>
          </p:cNvSpPr>
          <p:nvPr>
            <p:ph type="subTitle" idx="1" hasCustomPrompt="1"/>
          </p:nvPr>
        </p:nvSpPr>
        <p:spPr>
          <a:xfrm>
            <a:off x="1100051" y="4455621"/>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fld id="{B54D6613-7214-4BBB-A55E-A8AF1AD671EB}"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F27DC8C-6B92-41A0-8113-9B832A87F520}" type="slidenum">
              <a:rPr lang="en-US" smtClean="0"/>
            </a:fld>
            <a:endParaRPr 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hasCustomPrompt="1"/>
          </p:nvPr>
        </p:nvSpPr>
        <p:spPr/>
        <p:txBody>
          <a:bodyPr/>
          <a:lstStyle/>
          <a:p>
            <a:pPr lvl="0"/>
            <a:r>
              <a:rPr lang="fr-FR"/>
              <a:t>Cliquez pour modifier les styles du texte du masque</a:t>
            </a:r>
            <a:endParaRPr lang="fr-FR"/>
          </a:p>
          <a:p>
            <a:pPr lvl="1"/>
            <a:r>
              <a:rPr lang="fr-FR"/>
              <a:t>Deuxième niveau</a:t>
            </a:r>
            <a:endParaRPr lang="fr-FR"/>
          </a:p>
          <a:p>
            <a:pPr lvl="2"/>
            <a:r>
              <a:rPr lang="fr-FR"/>
              <a:t>Troisième niveau</a:t>
            </a:r>
            <a:endParaRPr lang="fr-FR"/>
          </a:p>
          <a:p>
            <a:pPr lvl="3"/>
            <a:r>
              <a:rPr lang="fr-FR"/>
              <a:t>Quatrième niveau</a:t>
            </a:r>
            <a:endParaRPr lang="fr-FR"/>
          </a:p>
          <a:p>
            <a:pPr lvl="4"/>
            <a:r>
              <a:rPr lang="fr-FR"/>
              <a:t>Cinquième niveau</a:t>
            </a:r>
            <a:endParaRPr lang="en-US" dirty="0"/>
          </a:p>
        </p:txBody>
      </p:sp>
      <p:sp>
        <p:nvSpPr>
          <p:cNvPr id="4" name="Date Placeholder 3"/>
          <p:cNvSpPr>
            <a:spLocks noGrp="1"/>
          </p:cNvSpPr>
          <p:nvPr>
            <p:ph type="dt" sz="half" idx="10"/>
          </p:nvPr>
        </p:nvSpPr>
        <p:spPr/>
        <p:txBody>
          <a:bodyPr/>
          <a:lstStyle/>
          <a:p>
            <a:fld id="{B54D6613-7214-4BBB-A55E-A8AF1AD671EB}"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F27DC8C-6B92-41A0-8113-9B832A87F520}" type="slidenum">
              <a:rPr lang="en-US" smtClean="0"/>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showMasterSp="0">
  <p:cSld name="Titre de section">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fr-FR"/>
              <a:t>Modifiez le style du titre</a:t>
            </a:r>
            <a:endParaRPr lang="en-US" dirty="0"/>
          </a:p>
        </p:txBody>
      </p:sp>
      <p:sp>
        <p:nvSpPr>
          <p:cNvPr id="3" name="Text Placeholder 2"/>
          <p:cNvSpPr>
            <a:spLocks noGrp="1"/>
          </p:cNvSpPr>
          <p:nvPr>
            <p:ph type="body" idx="1" hasCustomPrompt="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endParaRPr lang="fr-FR"/>
          </a:p>
        </p:txBody>
      </p:sp>
      <p:sp>
        <p:nvSpPr>
          <p:cNvPr id="4" name="Date Placeholder 3"/>
          <p:cNvSpPr>
            <a:spLocks noGrp="1"/>
          </p:cNvSpPr>
          <p:nvPr>
            <p:ph type="dt" sz="half" idx="10"/>
          </p:nvPr>
        </p:nvSpPr>
        <p:spPr/>
        <p:txBody>
          <a:bodyPr/>
          <a:lstStyle/>
          <a:p>
            <a:fld id="{B54D6613-7214-4BBB-A55E-A8AF1AD671EB}"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F27DC8C-6B92-41A0-8113-9B832A87F520}" type="slidenum">
              <a:rPr lang="en-US" smtClean="0"/>
            </a:fld>
            <a:endParaRPr 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fr-FR"/>
              <a:t>Modifiez le style du titre</a:t>
            </a:r>
            <a:endParaRPr lang="en-US" dirty="0"/>
          </a:p>
        </p:txBody>
      </p:sp>
      <p:sp>
        <p:nvSpPr>
          <p:cNvPr id="3" name="Content Placeholder 2"/>
          <p:cNvSpPr>
            <a:spLocks noGrp="1"/>
          </p:cNvSpPr>
          <p:nvPr>
            <p:ph sz="half" idx="1" hasCustomPrompt="1"/>
          </p:nvPr>
        </p:nvSpPr>
        <p:spPr>
          <a:xfrm>
            <a:off x="1097278" y="1845734"/>
            <a:ext cx="4937760" cy="4023360"/>
          </a:xfrm>
        </p:spPr>
        <p:txBody>
          <a:bodyPr/>
          <a:lstStyle/>
          <a:p>
            <a:pPr lvl="0"/>
            <a:r>
              <a:rPr lang="fr-FR"/>
              <a:t>Cliquez pour modifier les styles du texte du masque</a:t>
            </a:r>
            <a:endParaRPr lang="fr-FR"/>
          </a:p>
          <a:p>
            <a:pPr lvl="1"/>
            <a:r>
              <a:rPr lang="fr-FR"/>
              <a:t>Deuxième niveau</a:t>
            </a:r>
            <a:endParaRPr lang="fr-FR"/>
          </a:p>
          <a:p>
            <a:pPr lvl="2"/>
            <a:r>
              <a:rPr lang="fr-FR"/>
              <a:t>Troisième niveau</a:t>
            </a:r>
            <a:endParaRPr lang="fr-FR"/>
          </a:p>
          <a:p>
            <a:pPr lvl="3"/>
            <a:r>
              <a:rPr lang="fr-FR"/>
              <a:t>Quatrième niveau</a:t>
            </a:r>
            <a:endParaRPr lang="fr-FR"/>
          </a:p>
          <a:p>
            <a:pPr lvl="4"/>
            <a:r>
              <a:rPr lang="fr-FR"/>
              <a:t>Cinquième niveau</a:t>
            </a:r>
            <a:endParaRPr lang="en-US" dirty="0"/>
          </a:p>
        </p:txBody>
      </p:sp>
      <p:sp>
        <p:nvSpPr>
          <p:cNvPr id="4" name="Content Placeholder 3"/>
          <p:cNvSpPr>
            <a:spLocks noGrp="1"/>
          </p:cNvSpPr>
          <p:nvPr>
            <p:ph sz="half" idx="2" hasCustomPrompt="1"/>
          </p:nvPr>
        </p:nvSpPr>
        <p:spPr>
          <a:xfrm>
            <a:off x="6217920" y="1845735"/>
            <a:ext cx="4937760" cy="4023360"/>
          </a:xfrm>
        </p:spPr>
        <p:txBody>
          <a:bodyPr/>
          <a:lstStyle/>
          <a:p>
            <a:pPr lvl="0"/>
            <a:r>
              <a:rPr lang="fr-FR"/>
              <a:t>Cliquez pour modifier les styles du texte du masque</a:t>
            </a:r>
            <a:endParaRPr lang="fr-FR"/>
          </a:p>
          <a:p>
            <a:pPr lvl="1"/>
            <a:r>
              <a:rPr lang="fr-FR"/>
              <a:t>Deuxième niveau</a:t>
            </a:r>
            <a:endParaRPr lang="fr-FR"/>
          </a:p>
          <a:p>
            <a:pPr lvl="2"/>
            <a:r>
              <a:rPr lang="fr-FR"/>
              <a:t>Troisième niveau</a:t>
            </a:r>
            <a:endParaRPr lang="fr-FR"/>
          </a:p>
          <a:p>
            <a:pPr lvl="3"/>
            <a:r>
              <a:rPr lang="fr-FR"/>
              <a:t>Quatrième niveau</a:t>
            </a:r>
            <a:endParaRPr lang="fr-FR"/>
          </a:p>
          <a:p>
            <a:pPr lvl="4"/>
            <a:r>
              <a:rPr lang="fr-FR"/>
              <a:t>Cinquième niveau</a:t>
            </a:r>
            <a:endParaRPr lang="en-US" dirty="0"/>
          </a:p>
        </p:txBody>
      </p:sp>
      <p:sp>
        <p:nvSpPr>
          <p:cNvPr id="5" name="Date Placeholder 4"/>
          <p:cNvSpPr>
            <a:spLocks noGrp="1"/>
          </p:cNvSpPr>
          <p:nvPr>
            <p:ph type="dt" sz="half" idx="10"/>
          </p:nvPr>
        </p:nvSpPr>
        <p:spPr/>
        <p:txBody>
          <a:bodyPr/>
          <a:lstStyle/>
          <a:p>
            <a:fld id="{B54D6613-7214-4BBB-A55E-A8AF1AD671EB}"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F27DC8C-6B92-41A0-8113-9B832A87F520}" type="slidenum">
              <a:rPr lang="en-US" smtClean="0"/>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fr-FR"/>
              <a:t>Modifiez le style du titre</a:t>
            </a:r>
            <a:endParaRPr lang="en-US" dirty="0"/>
          </a:p>
        </p:txBody>
      </p:sp>
      <p:sp>
        <p:nvSpPr>
          <p:cNvPr id="3" name="Text Placeholder 2"/>
          <p:cNvSpPr>
            <a:spLocks noGrp="1"/>
          </p:cNvSpPr>
          <p:nvPr>
            <p:ph type="body" idx="1" hasCustomPrompt="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endParaRPr lang="fr-FR"/>
          </a:p>
        </p:txBody>
      </p:sp>
      <p:sp>
        <p:nvSpPr>
          <p:cNvPr id="4" name="Content Placeholder 3"/>
          <p:cNvSpPr>
            <a:spLocks noGrp="1"/>
          </p:cNvSpPr>
          <p:nvPr>
            <p:ph sz="half" idx="2" hasCustomPrompt="1"/>
          </p:nvPr>
        </p:nvSpPr>
        <p:spPr>
          <a:xfrm>
            <a:off x="1097280" y="2582334"/>
            <a:ext cx="4937760" cy="3378200"/>
          </a:xfrm>
        </p:spPr>
        <p:txBody>
          <a:bodyPr/>
          <a:lstStyle/>
          <a:p>
            <a:pPr lvl="0"/>
            <a:r>
              <a:rPr lang="fr-FR"/>
              <a:t>Cliquez pour modifier les styles du texte du masque</a:t>
            </a:r>
            <a:endParaRPr lang="fr-FR"/>
          </a:p>
          <a:p>
            <a:pPr lvl="1"/>
            <a:r>
              <a:rPr lang="fr-FR"/>
              <a:t>Deuxième niveau</a:t>
            </a:r>
            <a:endParaRPr lang="fr-FR"/>
          </a:p>
          <a:p>
            <a:pPr lvl="2"/>
            <a:r>
              <a:rPr lang="fr-FR"/>
              <a:t>Troisième niveau</a:t>
            </a:r>
            <a:endParaRPr lang="fr-FR"/>
          </a:p>
          <a:p>
            <a:pPr lvl="3"/>
            <a:r>
              <a:rPr lang="fr-FR"/>
              <a:t>Quatrième niveau</a:t>
            </a:r>
            <a:endParaRPr lang="fr-FR"/>
          </a:p>
          <a:p>
            <a:pPr lvl="4"/>
            <a:r>
              <a:rPr lang="fr-FR"/>
              <a:t>Cinquième niveau</a:t>
            </a:r>
            <a:endParaRPr lang="en-US" dirty="0"/>
          </a:p>
        </p:txBody>
      </p:sp>
      <p:sp>
        <p:nvSpPr>
          <p:cNvPr id="5" name="Text Placeholder 4"/>
          <p:cNvSpPr>
            <a:spLocks noGrp="1"/>
          </p:cNvSpPr>
          <p:nvPr>
            <p:ph type="body" sz="quarter" idx="3" hasCustomPrompt="1"/>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endParaRPr lang="fr-FR"/>
          </a:p>
        </p:txBody>
      </p:sp>
      <p:sp>
        <p:nvSpPr>
          <p:cNvPr id="6" name="Content Placeholder 5"/>
          <p:cNvSpPr>
            <a:spLocks noGrp="1"/>
          </p:cNvSpPr>
          <p:nvPr>
            <p:ph sz="quarter" idx="4" hasCustomPrompt="1"/>
          </p:nvPr>
        </p:nvSpPr>
        <p:spPr>
          <a:xfrm>
            <a:off x="6217920" y="2582334"/>
            <a:ext cx="4937760" cy="3378200"/>
          </a:xfrm>
        </p:spPr>
        <p:txBody>
          <a:bodyPr/>
          <a:lstStyle/>
          <a:p>
            <a:pPr lvl="0"/>
            <a:r>
              <a:rPr lang="fr-FR"/>
              <a:t>Cliquez pour modifier les styles du texte du masque</a:t>
            </a:r>
            <a:endParaRPr lang="fr-FR"/>
          </a:p>
          <a:p>
            <a:pPr lvl="1"/>
            <a:r>
              <a:rPr lang="fr-FR"/>
              <a:t>Deuxième niveau</a:t>
            </a:r>
            <a:endParaRPr lang="fr-FR"/>
          </a:p>
          <a:p>
            <a:pPr lvl="2"/>
            <a:r>
              <a:rPr lang="fr-FR"/>
              <a:t>Troisième niveau</a:t>
            </a:r>
            <a:endParaRPr lang="fr-FR"/>
          </a:p>
          <a:p>
            <a:pPr lvl="3"/>
            <a:r>
              <a:rPr lang="fr-FR"/>
              <a:t>Quatrième niveau</a:t>
            </a:r>
            <a:endParaRPr lang="fr-FR"/>
          </a:p>
          <a:p>
            <a:pPr lvl="4"/>
            <a:r>
              <a:rPr lang="fr-FR"/>
              <a:t>Cinquième niveau</a:t>
            </a:r>
            <a:endParaRPr lang="en-US" dirty="0"/>
          </a:p>
        </p:txBody>
      </p:sp>
      <p:sp>
        <p:nvSpPr>
          <p:cNvPr id="7" name="Date Placeholder 6"/>
          <p:cNvSpPr>
            <a:spLocks noGrp="1"/>
          </p:cNvSpPr>
          <p:nvPr>
            <p:ph type="dt" sz="half" idx="10"/>
          </p:nvPr>
        </p:nvSpPr>
        <p:spPr/>
        <p:txBody>
          <a:bodyPr/>
          <a:lstStyle/>
          <a:p>
            <a:fld id="{B54D6613-7214-4BBB-A55E-A8AF1AD671EB}" type="datetimeFigureOut">
              <a:rPr lang="en-US" smtClean="0"/>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F27DC8C-6B92-41A0-8113-9B832A87F520}" type="slidenum">
              <a:rPr lang="en-US" smtClean="0"/>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B54D6613-7214-4BBB-A55E-A8AF1AD671EB}" type="datetimeFigureOut">
              <a:rPr lang="en-US" smtClean="0"/>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F27DC8C-6B92-41A0-8113-9B832A87F520}" type="slidenum">
              <a:rPr lang="en-US" smtClean="0"/>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showMasterSp="0">
  <p:cSld name="Vide">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B54D6613-7214-4BBB-A55E-A8AF1AD671EB}" type="datetimeFigureOut">
              <a:rPr lang="en-US" smtClean="0"/>
            </a:fld>
            <a:endParaRPr lang="en-US"/>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a:p>
        </p:txBody>
      </p:sp>
      <p:sp>
        <p:nvSpPr>
          <p:cNvPr id="9" name="Slide Number Placeholder 8"/>
          <p:cNvSpPr>
            <a:spLocks noGrp="1"/>
          </p:cNvSpPr>
          <p:nvPr>
            <p:ph type="sldNum" sz="quarter" idx="12"/>
          </p:nvPr>
        </p:nvSpPr>
        <p:spPr/>
        <p:txBody>
          <a:bodyPr/>
          <a:lstStyle/>
          <a:p>
            <a:fld id="{6F27DC8C-6B92-41A0-8113-9B832A87F520}" type="slidenum">
              <a:rPr lang="en-US" smtClean="0"/>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showMasterSp="0">
  <p:cSld name="Contenu avec légende">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fr-FR"/>
              <a:t>Modifiez le style du titre</a:t>
            </a:r>
            <a:endParaRPr lang="en-US" dirty="0"/>
          </a:p>
        </p:txBody>
      </p:sp>
      <p:sp>
        <p:nvSpPr>
          <p:cNvPr id="3" name="Content Placeholder 2"/>
          <p:cNvSpPr>
            <a:spLocks noGrp="1"/>
          </p:cNvSpPr>
          <p:nvPr>
            <p:ph idx="1" hasCustomPrompt="1"/>
          </p:nvPr>
        </p:nvSpPr>
        <p:spPr>
          <a:xfrm>
            <a:off x="4800600" y="731520"/>
            <a:ext cx="6492240" cy="5257800"/>
          </a:xfrm>
        </p:spPr>
        <p:txBody>
          <a:bodyPr/>
          <a:lstStyle/>
          <a:p>
            <a:pPr lvl="0"/>
            <a:r>
              <a:rPr lang="fr-FR"/>
              <a:t>Cliquez pour modifier les styles du texte du masque</a:t>
            </a:r>
            <a:endParaRPr lang="fr-FR"/>
          </a:p>
          <a:p>
            <a:pPr lvl="1"/>
            <a:r>
              <a:rPr lang="fr-FR"/>
              <a:t>Deuxième niveau</a:t>
            </a:r>
            <a:endParaRPr lang="fr-FR"/>
          </a:p>
          <a:p>
            <a:pPr lvl="2"/>
            <a:r>
              <a:rPr lang="fr-FR"/>
              <a:t>Troisième niveau</a:t>
            </a:r>
            <a:endParaRPr lang="fr-FR"/>
          </a:p>
          <a:p>
            <a:pPr lvl="3"/>
            <a:r>
              <a:rPr lang="fr-FR"/>
              <a:t>Quatrième niveau</a:t>
            </a:r>
            <a:endParaRPr lang="fr-FR"/>
          </a:p>
          <a:p>
            <a:pPr lvl="4"/>
            <a:r>
              <a:rPr lang="fr-FR"/>
              <a:t>Cinquième niveau</a:t>
            </a:r>
            <a:endParaRPr lang="en-US" dirty="0"/>
          </a:p>
        </p:txBody>
      </p:sp>
      <p:sp>
        <p:nvSpPr>
          <p:cNvPr id="4" name="Text Placeholder 3"/>
          <p:cNvSpPr>
            <a:spLocks noGrp="1"/>
          </p:cNvSpPr>
          <p:nvPr>
            <p:ph type="body" sz="half" idx="2" hasCustomPrompt="1"/>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endParaRPr lang="fr-F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B54D6613-7214-4BBB-A55E-A8AF1AD671EB}" type="datetimeFigureOut">
              <a:rPr lang="en-US" smtClean="0"/>
            </a:fld>
            <a:endParaRPr lang="en-US"/>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n-US"/>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6F27DC8C-6B92-41A0-8113-9B832A87F520}" type="slidenum">
              <a:rPr lang="en-US" smtClean="0"/>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showMasterSp="0">
  <p:cSld name="Image avec légende">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645" cy="822960"/>
          </a:xfrm>
        </p:spPr>
        <p:txBody>
          <a:bodyPr lIns="91440" tIns="0" rIns="91440" bIns="0" anchor="b">
            <a:noAutofit/>
          </a:bodyPr>
          <a:lstStyle>
            <a:lvl1pPr>
              <a:defRPr sz="3600" b="0">
                <a:solidFill>
                  <a:srgbClr val="FFFFFF"/>
                </a:solidFill>
              </a:defRPr>
            </a:lvl1pPr>
          </a:lstStyle>
          <a:p>
            <a:r>
              <a:rPr lang="fr-FR"/>
              <a:t>Modifiez le style du titre</a:t>
            </a:r>
            <a:endParaRPr lang="en-US" dirty="0"/>
          </a:p>
        </p:txBody>
      </p:sp>
      <p:sp>
        <p:nvSpPr>
          <p:cNvPr id="3" name="Picture Placeholder 2"/>
          <p:cNvSpPr>
            <a:spLocks noGrp="1" noChangeAspect="1"/>
          </p:cNvSpPr>
          <p:nvPr>
            <p:ph type="pic" idx="1"/>
          </p:nvPr>
        </p:nvSpPr>
        <p:spPr>
          <a:xfrm>
            <a:off x="15" y="0"/>
            <a:ext cx="12191985" cy="4915076"/>
          </a:xfrm>
          <a:solidFill>
            <a:schemeClr val="bg2">
              <a:lumMod val="90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en-US" dirty="0"/>
          </a:p>
        </p:txBody>
      </p:sp>
      <p:sp>
        <p:nvSpPr>
          <p:cNvPr id="4" name="Text Placeholder 3"/>
          <p:cNvSpPr>
            <a:spLocks noGrp="1"/>
          </p:cNvSpPr>
          <p:nvPr>
            <p:ph type="body" sz="half" idx="2" hasCustomPrompt="1"/>
          </p:nvPr>
        </p:nvSpPr>
        <p:spPr>
          <a:xfrm>
            <a:off x="1097280" y="5907024"/>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endParaRPr lang="fr-FR"/>
          </a:p>
        </p:txBody>
      </p:sp>
      <p:sp>
        <p:nvSpPr>
          <p:cNvPr id="5" name="Date Placeholder 4"/>
          <p:cNvSpPr>
            <a:spLocks noGrp="1"/>
          </p:cNvSpPr>
          <p:nvPr>
            <p:ph type="dt" sz="half" idx="10"/>
          </p:nvPr>
        </p:nvSpPr>
        <p:spPr/>
        <p:txBody>
          <a:bodyPr/>
          <a:lstStyle/>
          <a:p>
            <a:fld id="{B54D6613-7214-4BBB-A55E-A8AF1AD671EB}"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F27DC8C-6B92-41A0-8113-9B832A87F520}" type="slidenum">
              <a:rPr lang="en-US" smtClean="0"/>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hasCustomPrompt="1"/>
          </p:nvPr>
        </p:nvSpPr>
        <p:spPr/>
        <p:txBody>
          <a:bodyPr vert="eaVert" lIns="45720" tIns="0" rIns="45720" bIns="0"/>
          <a:lstStyle/>
          <a:p>
            <a:pPr lvl="0"/>
            <a:r>
              <a:rPr lang="fr-FR"/>
              <a:t>Cliquez pour modifier les styles du texte du masque</a:t>
            </a:r>
            <a:endParaRPr lang="fr-FR"/>
          </a:p>
          <a:p>
            <a:pPr lvl="1"/>
            <a:r>
              <a:rPr lang="fr-FR"/>
              <a:t>Deuxième niveau</a:t>
            </a:r>
            <a:endParaRPr lang="fr-FR"/>
          </a:p>
          <a:p>
            <a:pPr lvl="2"/>
            <a:r>
              <a:rPr lang="fr-FR"/>
              <a:t>Troisième niveau</a:t>
            </a:r>
            <a:endParaRPr lang="fr-FR"/>
          </a:p>
          <a:p>
            <a:pPr lvl="3"/>
            <a:r>
              <a:rPr lang="fr-FR"/>
              <a:t>Quatrième niveau</a:t>
            </a:r>
            <a:endParaRPr lang="fr-FR"/>
          </a:p>
          <a:p>
            <a:pPr lvl="4"/>
            <a:r>
              <a:rPr lang="fr-FR"/>
              <a:t>Cinquième niveau</a:t>
            </a:r>
            <a:endParaRPr lang="en-US" dirty="0"/>
          </a:p>
        </p:txBody>
      </p:sp>
      <p:sp>
        <p:nvSpPr>
          <p:cNvPr id="4" name="Date Placeholder 3"/>
          <p:cNvSpPr>
            <a:spLocks noGrp="1"/>
          </p:cNvSpPr>
          <p:nvPr>
            <p:ph type="dt" sz="half" idx="10"/>
          </p:nvPr>
        </p:nvSpPr>
        <p:spPr/>
        <p:txBody>
          <a:bodyPr/>
          <a:lstStyle/>
          <a:p>
            <a:fld id="{B54D6613-7214-4BBB-A55E-A8AF1AD671EB}"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F27DC8C-6B92-41A0-8113-9B832A87F520}" type="slidenum">
              <a:rPr lang="en-US" smtClean="0"/>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showMasterSp="0">
  <p:cSld name="Titre vertical et texte">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2302"/>
            <a:ext cx="2628900" cy="5759898"/>
          </a:xfrm>
        </p:spPr>
        <p:txBody>
          <a:bodyPr vert="eaVert"/>
          <a:lstStyle/>
          <a:p>
            <a:r>
              <a:rPr lang="fr-FR"/>
              <a:t>Modifiez le style du titre</a:t>
            </a:r>
            <a:endParaRPr lang="en-US" dirty="0"/>
          </a:p>
        </p:txBody>
      </p:sp>
      <p:sp>
        <p:nvSpPr>
          <p:cNvPr id="3" name="Vertical Text Placeholder 2"/>
          <p:cNvSpPr>
            <a:spLocks noGrp="1"/>
          </p:cNvSpPr>
          <p:nvPr>
            <p:ph type="body" orient="vert" idx="1" hasCustomPrompt="1"/>
          </p:nvPr>
        </p:nvSpPr>
        <p:spPr>
          <a:xfrm>
            <a:off x="838200" y="412302"/>
            <a:ext cx="7734300" cy="5759898"/>
          </a:xfrm>
        </p:spPr>
        <p:txBody>
          <a:bodyPr vert="eaVert" lIns="45720" tIns="0" rIns="45720" bIns="0"/>
          <a:lstStyle/>
          <a:p>
            <a:pPr lvl="0"/>
            <a:r>
              <a:rPr lang="fr-FR"/>
              <a:t>Cliquez pour modifier les styles du texte du masque</a:t>
            </a:r>
            <a:endParaRPr lang="fr-FR"/>
          </a:p>
          <a:p>
            <a:pPr lvl="1"/>
            <a:r>
              <a:rPr lang="fr-FR"/>
              <a:t>Deuxième niveau</a:t>
            </a:r>
            <a:endParaRPr lang="fr-FR"/>
          </a:p>
          <a:p>
            <a:pPr lvl="2"/>
            <a:r>
              <a:rPr lang="fr-FR"/>
              <a:t>Troisième niveau</a:t>
            </a:r>
            <a:endParaRPr lang="fr-FR"/>
          </a:p>
          <a:p>
            <a:pPr lvl="3"/>
            <a:r>
              <a:rPr lang="fr-FR"/>
              <a:t>Quatrième niveau</a:t>
            </a:r>
            <a:endParaRPr lang="fr-FR"/>
          </a:p>
          <a:p>
            <a:pPr lvl="4"/>
            <a:r>
              <a:rPr lang="fr-FR"/>
              <a:t>Cinquième niveau</a:t>
            </a:r>
            <a:endParaRPr lang="en-US" dirty="0"/>
          </a:p>
        </p:txBody>
      </p:sp>
      <p:sp>
        <p:nvSpPr>
          <p:cNvPr id="4" name="Date Placeholder 3"/>
          <p:cNvSpPr>
            <a:spLocks noGrp="1"/>
          </p:cNvSpPr>
          <p:nvPr>
            <p:ph type="dt" sz="half" idx="10"/>
          </p:nvPr>
        </p:nvSpPr>
        <p:spPr/>
        <p:txBody>
          <a:bodyPr/>
          <a:lstStyle/>
          <a:p>
            <a:fld id="{B54D6613-7214-4BBB-A55E-A8AF1AD671EB}"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F27DC8C-6B92-41A0-8113-9B832A87F520}" type="slidenum">
              <a:rPr lang="en-US" smtClean="0"/>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fr-FR"/>
              <a:t>Modifiez le style du titre</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fr-FR"/>
              <a:t>Cliquez pour modifier les styles du texte du masque</a:t>
            </a:r>
            <a:endParaRPr lang="fr-FR"/>
          </a:p>
          <a:p>
            <a:pPr lvl="1"/>
            <a:r>
              <a:rPr lang="fr-FR"/>
              <a:t>Deuxième niveau</a:t>
            </a:r>
            <a:endParaRPr lang="fr-FR"/>
          </a:p>
          <a:p>
            <a:pPr lvl="2"/>
            <a:r>
              <a:rPr lang="fr-FR"/>
              <a:t>Troisième niveau</a:t>
            </a:r>
            <a:endParaRPr lang="fr-FR"/>
          </a:p>
          <a:p>
            <a:pPr lvl="3"/>
            <a:r>
              <a:rPr lang="fr-FR"/>
              <a:t>Quatrième niveau</a:t>
            </a:r>
            <a:endParaRPr lang="fr-FR"/>
          </a:p>
          <a:p>
            <a:pPr lvl="4"/>
            <a:r>
              <a:rPr lang="fr-FR"/>
              <a:t>Cinquième niveau</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B54D6613-7214-4BBB-A55E-A8AF1AD671EB}" type="datetimeFigureOut">
              <a:rPr lang="en-US" smtClean="0"/>
            </a:fld>
            <a:endParaRPr lang="en-US"/>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6F27DC8C-6B92-41A0-8113-9B832A87F520}" type="slidenum">
              <a:rPr lang="en-US" smtClean="0"/>
            </a:fld>
            <a:endParaRPr lang="en-US"/>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175" indent="-182880" algn="l" defTabSz="914400" rtl="0" eaLnBrk="1" latinLnBrk="0" hangingPunct="1">
        <a:lnSpc>
          <a:spcPct val="90000"/>
        </a:lnSpc>
        <a:spcBef>
          <a:spcPts val="200"/>
        </a:spcBef>
        <a:spcAft>
          <a:spcPts val="400"/>
        </a:spcAft>
        <a:buClr>
          <a:schemeClr val="accent1"/>
        </a:buClr>
        <a:buFont typeface="Calibri" panose="020F0502020204030204" pitchFamily="34" charset="0"/>
        <a:buChar char="◦"/>
        <a:defRPr sz="1800" kern="1200">
          <a:solidFill>
            <a:schemeClr val="tx1">
              <a:lumMod val="75000"/>
              <a:lumOff val="25000"/>
            </a:schemeClr>
          </a:solidFill>
          <a:latin typeface="+mn-lt"/>
          <a:ea typeface="+mn-ea"/>
          <a:cs typeface="+mn-cs"/>
        </a:defRPr>
      </a:lvl2pPr>
      <a:lvl3pPr marL="567055" indent="-182880" algn="l" defTabSz="914400" rtl="0" eaLnBrk="1" latinLnBrk="0" hangingPunct="1">
        <a:lnSpc>
          <a:spcPct val="90000"/>
        </a:lnSpc>
        <a:spcBef>
          <a:spcPts val="200"/>
        </a:spcBef>
        <a:spcAft>
          <a:spcPts val="400"/>
        </a:spcAft>
        <a:buClr>
          <a:schemeClr val="accent1"/>
        </a:buClr>
        <a:buFont typeface="Calibri" panose="020F0502020204030204" pitchFamily="34" charset="0"/>
        <a:buChar char="◦"/>
        <a:defRPr sz="1400" kern="1200">
          <a:solidFill>
            <a:schemeClr val="tx1">
              <a:lumMod val="75000"/>
              <a:lumOff val="25000"/>
            </a:schemeClr>
          </a:solidFill>
          <a:latin typeface="+mn-lt"/>
          <a:ea typeface="+mn-ea"/>
          <a:cs typeface="+mn-cs"/>
        </a:defRPr>
      </a:lvl3pPr>
      <a:lvl4pPr marL="749935" indent="-182880" algn="l" defTabSz="914400" rtl="0" eaLnBrk="1" latinLnBrk="0" hangingPunct="1">
        <a:lnSpc>
          <a:spcPct val="90000"/>
        </a:lnSpc>
        <a:spcBef>
          <a:spcPts val="200"/>
        </a:spcBef>
        <a:spcAft>
          <a:spcPts val="400"/>
        </a:spcAft>
        <a:buClr>
          <a:schemeClr val="accent1"/>
        </a:buClr>
        <a:buFont typeface="Calibri" panose="020F0502020204030204" pitchFamily="34" charset="0"/>
        <a:buChar char="◦"/>
        <a:defRPr sz="1400" kern="1200">
          <a:solidFill>
            <a:schemeClr val="tx1">
              <a:lumMod val="75000"/>
              <a:lumOff val="25000"/>
            </a:schemeClr>
          </a:solidFill>
          <a:latin typeface="+mn-lt"/>
          <a:ea typeface="+mn-ea"/>
          <a:cs typeface="+mn-cs"/>
        </a:defRPr>
      </a:lvl4pPr>
      <a:lvl5pPr marL="932815" indent="-182880" algn="l" defTabSz="914400" rtl="0" eaLnBrk="1" latinLnBrk="0" hangingPunct="1">
        <a:lnSpc>
          <a:spcPct val="90000"/>
        </a:lnSpc>
        <a:spcBef>
          <a:spcPts val="200"/>
        </a:spcBef>
        <a:spcAft>
          <a:spcPts val="400"/>
        </a:spcAft>
        <a:buClr>
          <a:schemeClr val="accent1"/>
        </a:buClr>
        <a:buFont typeface="Calibri" panose="020F0502020204030204" pitchFamily="34" charset="0"/>
        <a:buChar char="◦"/>
        <a:defRPr sz="1400" kern="1200">
          <a:solidFill>
            <a:schemeClr val="tx1">
              <a:lumMod val="75000"/>
              <a:lumOff val="25000"/>
            </a:schemeClr>
          </a:solidFill>
          <a:latin typeface="+mn-lt"/>
          <a:ea typeface="+mn-ea"/>
          <a:cs typeface="+mn-cs"/>
        </a:defRPr>
      </a:lvl5pPr>
      <a:lvl6pPr marL="1099820" indent="-228600" algn="l" defTabSz="914400" rtl="0" eaLnBrk="1" latinLnBrk="0" hangingPunct="1">
        <a:lnSpc>
          <a:spcPct val="90000"/>
        </a:lnSpc>
        <a:spcBef>
          <a:spcPts val="200"/>
        </a:spcBef>
        <a:spcAft>
          <a:spcPts val="400"/>
        </a:spcAft>
        <a:buClr>
          <a:schemeClr val="accent1"/>
        </a:buClr>
        <a:buFont typeface="Calibri" panose="020F0502020204030204" pitchFamily="34" charset="0"/>
        <a:buChar char="◦"/>
        <a:defRPr sz="1400" kern="1200">
          <a:solidFill>
            <a:schemeClr val="tx1">
              <a:lumMod val="75000"/>
              <a:lumOff val="25000"/>
            </a:schemeClr>
          </a:solidFill>
          <a:latin typeface="+mn-lt"/>
          <a:ea typeface="+mn-ea"/>
          <a:cs typeface="+mn-cs"/>
        </a:defRPr>
      </a:lvl6pPr>
      <a:lvl7pPr marL="1299845" indent="-228600" algn="l" defTabSz="914400" rtl="0" eaLnBrk="1" latinLnBrk="0" hangingPunct="1">
        <a:lnSpc>
          <a:spcPct val="90000"/>
        </a:lnSpc>
        <a:spcBef>
          <a:spcPts val="200"/>
        </a:spcBef>
        <a:spcAft>
          <a:spcPts val="400"/>
        </a:spcAft>
        <a:buClr>
          <a:schemeClr val="accent1"/>
        </a:buClr>
        <a:buFont typeface="Calibri" panose="020F0502020204030204" pitchFamily="34" charset="0"/>
        <a:buChar char="◦"/>
        <a:defRPr sz="1400" kern="1200">
          <a:solidFill>
            <a:schemeClr val="tx1">
              <a:lumMod val="75000"/>
              <a:lumOff val="25000"/>
            </a:schemeClr>
          </a:solidFill>
          <a:latin typeface="+mn-lt"/>
          <a:ea typeface="+mn-ea"/>
          <a:cs typeface="+mn-cs"/>
        </a:defRPr>
      </a:lvl7pPr>
      <a:lvl8pPr marL="1499870" indent="-228600" algn="l" defTabSz="914400" rtl="0" eaLnBrk="1" latinLnBrk="0" hangingPunct="1">
        <a:lnSpc>
          <a:spcPct val="90000"/>
        </a:lnSpc>
        <a:spcBef>
          <a:spcPts val="200"/>
        </a:spcBef>
        <a:spcAft>
          <a:spcPts val="400"/>
        </a:spcAft>
        <a:buClr>
          <a:schemeClr val="accent1"/>
        </a:buClr>
        <a:buFont typeface="Calibri" panose="020F0502020204030204" pitchFamily="34" charset="0"/>
        <a:buChar char="◦"/>
        <a:defRPr sz="1400" kern="1200">
          <a:solidFill>
            <a:schemeClr val="tx1">
              <a:lumMod val="75000"/>
              <a:lumOff val="25000"/>
            </a:schemeClr>
          </a:solidFill>
          <a:latin typeface="+mn-lt"/>
          <a:ea typeface="+mn-ea"/>
          <a:cs typeface="+mn-cs"/>
        </a:defRPr>
      </a:lvl8pPr>
      <a:lvl9pPr marL="1699895" indent="-228600" algn="l" defTabSz="914400" rtl="0" eaLnBrk="1" latinLnBrk="0" hangingPunct="1">
        <a:lnSpc>
          <a:spcPct val="90000"/>
        </a:lnSpc>
        <a:spcBef>
          <a:spcPts val="200"/>
        </a:spcBef>
        <a:spcAft>
          <a:spcPts val="400"/>
        </a:spcAft>
        <a:buClr>
          <a:schemeClr val="accent1"/>
        </a:buClr>
        <a:buFont typeface="Calibri" panose="020F0502020204030204"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2.png"/><Relationship Id="rId1" Type="http://schemas.openxmlformats.org/officeDocument/2006/relationships/image" Target="../media/image1.png"/></Relationships>
</file>

<file path=ppt/slides/_rels/slide2.xml.rels><?xml version="1.0" encoding="UTF-8" standalone="yes"?>
<Relationships xmlns="http://schemas.openxmlformats.org/package/2006/relationships"><Relationship Id="rId9" Type="http://schemas.openxmlformats.org/officeDocument/2006/relationships/image" Target="../media/image6.svg"/><Relationship Id="rId8" Type="http://schemas.openxmlformats.org/officeDocument/2006/relationships/image" Target="../media/image5.png"/><Relationship Id="rId7" Type="http://schemas.openxmlformats.org/officeDocument/2006/relationships/image" Target="../media/image4.svg"/><Relationship Id="rId6" Type="http://schemas.openxmlformats.org/officeDocument/2006/relationships/image" Target="../media/image3.png"/><Relationship Id="rId5" Type="http://schemas.microsoft.com/office/2007/relationships/diagramDrawing" Target="../diagrams/drawing1.xml"/><Relationship Id="rId4" Type="http://schemas.openxmlformats.org/officeDocument/2006/relationships/diagramColors" Target="../diagrams/colors1.xml"/><Relationship Id="rId3" Type="http://schemas.openxmlformats.org/officeDocument/2006/relationships/diagramQuickStyle" Target="../diagrams/quickStyle1.xml"/><Relationship Id="rId2" Type="http://schemas.openxmlformats.org/officeDocument/2006/relationships/diagramLayout" Target="../diagrams/layout1.xml"/><Relationship Id="rId12" Type="http://schemas.openxmlformats.org/officeDocument/2006/relationships/slideLayout" Target="../slideLayouts/slideLayout2.xml"/><Relationship Id="rId11" Type="http://schemas.openxmlformats.org/officeDocument/2006/relationships/image" Target="../media/image2.png"/><Relationship Id="rId10" Type="http://schemas.openxmlformats.org/officeDocument/2006/relationships/image" Target="../media/image1.png"/><Relationship Id="rId1" Type="http://schemas.openxmlformats.org/officeDocument/2006/relationships/diagramData" Target="../diagrams/data1.xml"/></Relationships>
</file>

<file path=ppt/slides/_rels/slide3.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image" Target="../media/image8.png"/><Relationship Id="rId3" Type="http://schemas.openxmlformats.org/officeDocument/2006/relationships/image" Target="../media/image7.png"/><Relationship Id="rId2" Type="http://schemas.openxmlformats.org/officeDocument/2006/relationships/image" Target="../media/image2.png"/><Relationship Id="rId1" Type="http://schemas.openxmlformats.org/officeDocument/2006/relationships/image" Target="../media/image1.pn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2.png"/><Relationship Id="rId1" Type="http://schemas.openxmlformats.org/officeDocument/2006/relationships/image" Target="../media/image1.png"/></Relationships>
</file>

<file path=ppt/slides/_rels/slide5.xml.rels><?xml version="1.0" encoding="UTF-8" standalone="yes"?>
<Relationships xmlns="http://schemas.openxmlformats.org/package/2006/relationships"><Relationship Id="rId8" Type="http://schemas.openxmlformats.org/officeDocument/2006/relationships/slideLayout" Target="../slideLayouts/slideLayout2.xml"/><Relationship Id="rId7" Type="http://schemas.microsoft.com/office/2007/relationships/diagramDrawing" Target="../diagrams/drawing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 Id="rId3" Type="http://schemas.openxmlformats.org/officeDocument/2006/relationships/diagramData" Target="../diagrams/data2.xml"/><Relationship Id="rId2" Type="http://schemas.openxmlformats.org/officeDocument/2006/relationships/image" Target="../media/image2.png"/><Relationship Id="rId1" Type="http://schemas.openxmlformats.org/officeDocument/2006/relationships/image" Target="../media/image1.png"/></Relationships>
</file>

<file path=ppt/slides/_rels/slide6.xml.rels><?xml version="1.0" encoding="UTF-8" standalone="yes"?>
<Relationships xmlns="http://schemas.openxmlformats.org/package/2006/relationships"><Relationship Id="rId8" Type="http://schemas.openxmlformats.org/officeDocument/2006/relationships/slideLayout" Target="../slideLayouts/slideLayout2.xml"/><Relationship Id="rId7" Type="http://schemas.microsoft.com/office/2007/relationships/diagramDrawing" Target="../diagrams/drawing3.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 Id="rId3" Type="http://schemas.openxmlformats.org/officeDocument/2006/relationships/diagramData" Target="../diagrams/data3.xml"/><Relationship Id="rId2" Type="http://schemas.openxmlformats.org/officeDocument/2006/relationships/image" Target="../media/image2.png"/><Relationship Id="rId1" Type="http://schemas.openxmlformats.org/officeDocument/2006/relationships/image" Target="../media/image1.pn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2.png"/><Relationship Id="rId1" Type="http://schemas.openxmlformats.org/officeDocument/2006/relationships/image" Target="../media/image1.pn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2.png"/><Relationship Id="rId1" Type="http://schemas.openxmlformats.org/officeDocument/2006/relationships/image" Target="../media/image1.pn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2.png"/><Relationship Id="rId1" Type="http://schemas.openxmlformats.org/officeDocument/2006/relationships/image" Target="../media/image1.png"/></Relationships>
</file>

<file path=ppt/slides/_rels/slide10.xml.rels><?xml version="1.0" encoding="UTF-8" standalone="yes"?>
<Relationships xmlns="http://schemas.openxmlformats.org/package/2006/relationships"><Relationship Id="rId9" Type="http://schemas.openxmlformats.org/officeDocument/2006/relationships/image" Target="../media/image10.png"/><Relationship Id="rId8" Type="http://schemas.openxmlformats.org/officeDocument/2006/relationships/image" Target="../media/image9.png"/><Relationship Id="rId7" Type="http://schemas.microsoft.com/office/2007/relationships/diagramDrawing" Target="../diagrams/drawing4.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 Id="rId3" Type="http://schemas.openxmlformats.org/officeDocument/2006/relationships/diagramData" Target="../diagrams/data4.xml"/><Relationship Id="rId2" Type="http://schemas.openxmlformats.org/officeDocument/2006/relationships/image" Target="../media/image2.png"/><Relationship Id="rId15" Type="http://schemas.openxmlformats.org/officeDocument/2006/relationships/slideLayout" Target="../slideLayouts/slideLayout2.xml"/><Relationship Id="rId14" Type="http://schemas.openxmlformats.org/officeDocument/2006/relationships/image" Target="../media/image15.jpeg"/><Relationship Id="rId13" Type="http://schemas.openxmlformats.org/officeDocument/2006/relationships/image" Target="../media/image14.jpeg"/><Relationship Id="rId12" Type="http://schemas.openxmlformats.org/officeDocument/2006/relationships/image" Target="../media/image13.png"/><Relationship Id="rId11" Type="http://schemas.openxmlformats.org/officeDocument/2006/relationships/image" Target="../media/image12.jpeg"/><Relationship Id="rId10" Type="http://schemas.openxmlformats.org/officeDocument/2006/relationships/image" Target="../media/image11.png"/><Relationship Id="rId1" Type="http://schemas.openxmlformats.org/officeDocument/2006/relationships/image" Target="../media/image1.pn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2.png"/><Relationship Id="rId1" Type="http://schemas.openxmlformats.org/officeDocument/2006/relationships/image" Target="../media/image1.pn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2.png"/><Relationship Id="rId1" Type="http://schemas.openxmlformats.org/officeDocument/2006/relationships/image" Target="../media/image1.png"/></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2.png"/><Relationship Id="rId1" Type="http://schemas.openxmlformats.org/officeDocument/2006/relationships/image" Target="../media/image1.png"/></Relationships>
</file>

<file path=ppt/slides/_rels/slide14.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16.jpeg"/><Relationship Id="rId2" Type="http://schemas.openxmlformats.org/officeDocument/2006/relationships/image" Target="../media/image2.png"/><Relationship Id="rId1"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1120800" y="2311758"/>
            <a:ext cx="10671616" cy="1990195"/>
          </a:xfrm>
        </p:spPr>
        <p:txBody>
          <a:bodyPr>
            <a:noAutofit/>
          </a:bodyPr>
          <a:lstStyle/>
          <a:p>
            <a:r>
              <a:rPr lang="fr-FR" sz="4400" b="1" dirty="0">
                <a:solidFill>
                  <a:schemeClr val="tx1"/>
                </a:solidFill>
                <a:latin typeface="Century Gothic" panose="020B0502020202020204" pitchFamily="34" charset="0"/>
              </a:rPr>
              <a:t>LA MEDICALISATION DES ZONES RURALES AU BENIN: UN EXEMPLE DE PPP EN SANTE</a:t>
            </a:r>
            <a:endParaRPr lang="en-US" sz="4400" b="1" dirty="0">
              <a:solidFill>
                <a:schemeClr val="tx1"/>
              </a:solidFill>
              <a:latin typeface="Century Gothic" panose="020B0502020202020204" pitchFamily="34" charset="0"/>
            </a:endParaRPr>
          </a:p>
        </p:txBody>
      </p:sp>
      <p:sp>
        <p:nvSpPr>
          <p:cNvPr id="3" name="Titre 1"/>
          <p:cNvSpPr txBox="1"/>
          <p:nvPr/>
        </p:nvSpPr>
        <p:spPr>
          <a:xfrm>
            <a:off x="991674" y="4675032"/>
            <a:ext cx="10207979" cy="1184857"/>
          </a:xfrm>
          <a:prstGeom prst="rect">
            <a:avLst/>
          </a:prstGeom>
        </p:spPr>
        <p:txBody>
          <a:bodyPr vert="horz" lIns="91440" tIns="45720" rIns="91440" bIns="45720" rtlCol="0" anchor="b">
            <a:noAutofit/>
          </a:bodyPr>
          <a:lstStyle>
            <a:lvl1pPr algn="r" defTabSz="457200" rtl="0" eaLnBrk="1" latinLnBrk="0" hangingPunct="1">
              <a:spcBef>
                <a:spcPct val="0"/>
              </a:spcBef>
              <a:buNone/>
              <a:defRPr sz="54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fr-FR" sz="4800" b="1" dirty="0">
                <a:solidFill>
                  <a:srgbClr val="00B050"/>
                </a:solidFill>
                <a:latin typeface="Century Gothic" panose="020B0502020202020204" pitchFamily="34" charset="0"/>
              </a:rPr>
              <a:t>A LA DECOUVERTE DES</a:t>
            </a:r>
            <a:endParaRPr lang="fr-FR" sz="4800" b="1" dirty="0">
              <a:solidFill>
                <a:srgbClr val="00B050"/>
              </a:solidFill>
              <a:latin typeface="Century Gothic" panose="020B0502020202020204" pitchFamily="34" charset="0"/>
            </a:endParaRPr>
          </a:p>
          <a:p>
            <a:r>
              <a:rPr lang="fr-FR" sz="4800" b="1" dirty="0">
                <a:solidFill>
                  <a:srgbClr val="00B050"/>
                </a:solidFill>
                <a:latin typeface="Century Gothic" panose="020B0502020202020204" pitchFamily="34" charset="0"/>
              </a:rPr>
              <a:t>MEDECINS COMMUNAUTAIRES</a:t>
            </a:r>
            <a:endParaRPr lang="en-US" sz="4800" b="1" dirty="0">
              <a:solidFill>
                <a:srgbClr val="00B050"/>
              </a:solidFill>
              <a:latin typeface="Century Gothic" panose="020B0502020202020204" pitchFamily="34" charset="0"/>
            </a:endParaRPr>
          </a:p>
        </p:txBody>
      </p:sp>
      <p:pic>
        <p:nvPicPr>
          <p:cNvPr id="4" name="Picture 4" descr="A picture containing drawing, game, food&#10;&#10;Description automatically generated"/>
          <p:cNvPicPr>
            <a:picLocks noChangeAspect="1" noChangeArrowheads="1"/>
          </p:cNvPicPr>
          <p:nvPr/>
        </p:nvPicPr>
        <p:blipFill>
          <a:blip r:embed="rId1">
            <a:extLst>
              <a:ext uri="{28A0092B-C50C-407E-A947-70E740481C1C}">
                <a14:useLocalDpi xmlns:a14="http://schemas.microsoft.com/office/drawing/2010/main" val="0"/>
              </a:ext>
            </a:extLst>
          </a:blip>
          <a:srcRect l="12086" r="16689" b="2"/>
          <a:stretch>
            <a:fillRect/>
          </a:stretch>
        </p:blipFill>
        <p:spPr bwMode="auto">
          <a:xfrm>
            <a:off x="594560" y="167427"/>
            <a:ext cx="2573644" cy="19825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Imag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9278678" y="382602"/>
            <a:ext cx="2202649" cy="1549232"/>
          </a:xfrm>
          <a:prstGeom prst="rect">
            <a:avLst/>
          </a:prstGeom>
          <a:noFill/>
        </p:spPr>
      </p:pic>
      <p:sp>
        <p:nvSpPr>
          <p:cNvPr id="6" name="ZoneTexte 5"/>
          <p:cNvSpPr txBox="1"/>
          <p:nvPr/>
        </p:nvSpPr>
        <p:spPr>
          <a:xfrm>
            <a:off x="4338034" y="759854"/>
            <a:ext cx="3515932" cy="368300"/>
          </a:xfrm>
          <a:prstGeom prst="rect">
            <a:avLst/>
          </a:prstGeom>
          <a:noFill/>
        </p:spPr>
        <p:txBody>
          <a:bodyPr wrap="square" rtlCol="0">
            <a:spAutoFit/>
          </a:bodyPr>
          <a:lstStyle/>
          <a:p>
            <a:pPr algn="ctr"/>
            <a:r>
              <a:rPr lang="fr-FR" dirty="0">
                <a:latin typeface="Albertus Extra Bold" panose="020E0802040304020204" pitchFamily="34" charset="0"/>
              </a:rPr>
              <a:t>JSSP 2024</a:t>
            </a:r>
            <a:endParaRPr lang="fr-FR" dirty="0">
              <a:latin typeface="Albertus Extra Bold" panose="020E0802040304020204" pitchFamily="34"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066800" y="642395"/>
            <a:ext cx="10058400" cy="898253"/>
          </a:xfrm>
        </p:spPr>
        <p:txBody>
          <a:bodyPr/>
          <a:lstStyle/>
          <a:p>
            <a:pPr algn="ctr"/>
            <a:r>
              <a:rPr lang="fr-FR" b="1" dirty="0">
                <a:solidFill>
                  <a:srgbClr val="0070C0"/>
                </a:solidFill>
                <a:latin typeface="Georgia" panose="02040502050405020303" pitchFamily="18" charset="0"/>
              </a:rPr>
              <a:t>QUI SOMMES NOUS ?</a:t>
            </a:r>
            <a:endParaRPr lang="en-US" b="1" dirty="0">
              <a:solidFill>
                <a:srgbClr val="0070C0"/>
              </a:solidFill>
              <a:latin typeface="Georgia" panose="02040502050405020303" pitchFamily="18" charset="0"/>
            </a:endParaRPr>
          </a:p>
        </p:txBody>
      </p:sp>
      <p:graphicFrame>
        <p:nvGraphicFramePr>
          <p:cNvPr id="6" name="Diagramme 5"/>
          <p:cNvGraphicFramePr/>
          <p:nvPr/>
        </p:nvGraphicFramePr>
        <p:xfrm>
          <a:off x="701899" y="1906072"/>
          <a:ext cx="6123258" cy="4309533"/>
        </p:xfrm>
        <a:graphic>
          <a:graphicData uri="http://schemas.openxmlformats.org/drawingml/2006/diagram">
            <dgm:relIds xmlns:dgm="http://schemas.openxmlformats.org/drawingml/2006/diagram" xmlns:r="http://schemas.openxmlformats.org/officeDocument/2006/relationships" r:dm="rId1" r:lo="rId2" r:qs="rId3" r:cs="rId4"/>
          </a:graphicData>
        </a:graphic>
      </p:graphicFrame>
      <p:pic>
        <p:nvPicPr>
          <p:cNvPr id="5" name="Graphique 4" descr="Brainstorming de groupe"/>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2851206" y="3159363"/>
            <a:ext cx="1810946" cy="1810946"/>
          </a:xfrm>
          <a:prstGeom prst="rect">
            <a:avLst/>
          </a:prstGeom>
        </p:spPr>
      </p:pic>
      <p:sp>
        <p:nvSpPr>
          <p:cNvPr id="9" name="Rectangle : coins arrondis 8"/>
          <p:cNvSpPr/>
          <p:nvPr/>
        </p:nvSpPr>
        <p:spPr>
          <a:xfrm>
            <a:off x="7265670" y="3429000"/>
            <a:ext cx="4402455" cy="1990090"/>
          </a:xfrm>
          <a:prstGeom prst="round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b="1" u="sng" dirty="0">
                <a:latin typeface="Georgia" panose="02040502050405020303" pitchFamily="18" charset="0"/>
              </a:rPr>
              <a:t>Casquette</a:t>
            </a:r>
            <a:r>
              <a:rPr lang="fr-FR" sz="1600" dirty="0">
                <a:latin typeface="Georgia" panose="02040502050405020303" pitchFamily="18" charset="0"/>
              </a:rPr>
              <a:t> :</a:t>
            </a:r>
            <a:endParaRPr lang="fr-FR" sz="1600" dirty="0">
              <a:latin typeface="Georgia" panose="02040502050405020303" pitchFamily="18" charset="0"/>
            </a:endParaRPr>
          </a:p>
          <a:p>
            <a:pPr algn="ctr"/>
            <a:r>
              <a:rPr lang="fr-FR" sz="1600" dirty="0">
                <a:latin typeface="Georgia" panose="02040502050405020303" pitchFamily="18" charset="0"/>
              </a:rPr>
              <a:t> -Médecin de famille - médecin de santé communautaire/communicateur – Manager/organisateur – Formation continue</a:t>
            </a:r>
            <a:endParaRPr lang="fr-FR" sz="1600" dirty="0">
              <a:latin typeface="Georgia" panose="02040502050405020303" pitchFamily="18" charset="0"/>
            </a:endParaRPr>
          </a:p>
          <a:p>
            <a:pPr algn="ctr"/>
            <a:r>
              <a:rPr lang="fr-FR" sz="1600" dirty="0">
                <a:latin typeface="Georgia" panose="02040502050405020303" pitchFamily="18" charset="0"/>
              </a:rPr>
              <a:t>-Mission de services publiics  </a:t>
            </a:r>
            <a:endParaRPr lang="fr-FR" sz="1600" dirty="0">
              <a:latin typeface="Georgia" panose="02040502050405020303" pitchFamily="18" charset="0"/>
            </a:endParaRPr>
          </a:p>
        </p:txBody>
      </p:sp>
      <p:pic>
        <p:nvPicPr>
          <p:cNvPr id="11" name="Graphique 10" descr="Casquette de baseball"/>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7145628" y="2855890"/>
            <a:ext cx="914400" cy="914400"/>
          </a:xfrm>
          <a:prstGeom prst="rect">
            <a:avLst/>
          </a:prstGeom>
        </p:spPr>
      </p:pic>
      <p:pic>
        <p:nvPicPr>
          <p:cNvPr id="12" name="Picture 4" descr="A picture containing drawing, game, food&#10;&#10;Description automatically generated"/>
          <p:cNvPicPr>
            <a:picLocks noChangeAspect="1" noChangeArrowheads="1"/>
          </p:cNvPicPr>
          <p:nvPr/>
        </p:nvPicPr>
        <p:blipFill>
          <a:blip r:embed="rId10">
            <a:extLst>
              <a:ext uri="{28A0092B-C50C-407E-A947-70E740481C1C}">
                <a14:useLocalDpi xmlns:a14="http://schemas.microsoft.com/office/drawing/2010/main" val="0"/>
              </a:ext>
            </a:extLst>
          </a:blip>
          <a:srcRect l="12086" r="16689" b="2"/>
          <a:stretch>
            <a:fillRect/>
          </a:stretch>
        </p:blipFill>
        <p:spPr bwMode="auto">
          <a:xfrm>
            <a:off x="299863" y="5949722"/>
            <a:ext cx="988026" cy="76112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1240B29-F687-4F45-9708-019B960494DF}">
              <a14:hiddenLine xmlns:a14="http://schemas.microsoft.com/office/drawing/2010/main" w="9525">
                <a:solidFill>
                  <a:srgbClr val="000000"/>
                </a:solidFill>
                <a:miter lim="800000"/>
                <a:headEnd/>
                <a:tailEnd/>
              </a14:hiddenLine>
            </a:ext>
          </a:extLst>
        </p:spPr>
      </p:pic>
      <p:pic>
        <p:nvPicPr>
          <p:cNvPr id="13" name="Image 12"/>
          <p:cNvPicPr>
            <a:picLocks noChangeAspect="1"/>
          </p:cNvPicPr>
          <p:nvPr/>
        </p:nvPicPr>
        <p:blipFill>
          <a:blip r:embed="rId11">
            <a:extLst>
              <a:ext uri="{28A0092B-C50C-407E-A947-70E740481C1C}">
                <a14:useLocalDpi xmlns:a14="http://schemas.microsoft.com/office/drawing/2010/main" val="0"/>
              </a:ext>
            </a:extLst>
          </a:blip>
          <a:srcRect/>
          <a:stretch>
            <a:fillRect/>
          </a:stretch>
        </p:blipFill>
        <p:spPr bwMode="auto">
          <a:xfrm>
            <a:off x="10868749" y="5963867"/>
            <a:ext cx="1062025" cy="74697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14" name="ZoneTexte 13"/>
          <p:cNvSpPr txBox="1"/>
          <p:nvPr/>
        </p:nvSpPr>
        <p:spPr>
          <a:xfrm>
            <a:off x="4338034" y="6515088"/>
            <a:ext cx="3515932" cy="306705"/>
          </a:xfrm>
          <a:prstGeom prst="rect">
            <a:avLst/>
          </a:prstGeom>
          <a:noFill/>
        </p:spPr>
        <p:txBody>
          <a:bodyPr wrap="square" rtlCol="0">
            <a:spAutoFit/>
          </a:bodyPr>
          <a:lstStyle/>
          <a:p>
            <a:pPr algn="ctr"/>
            <a:r>
              <a:rPr lang="fr-FR" sz="1400" dirty="0">
                <a:latin typeface="Albertus Extra Bold" panose="020E0802040304020204" pitchFamily="34" charset="0"/>
                <a:sym typeface="+mn-ea"/>
              </a:rPr>
              <a:t>JSSP 2024</a:t>
            </a:r>
            <a:endParaRPr lang="fr-FR" sz="1400" dirty="0">
              <a:solidFill>
                <a:schemeClr val="bg1"/>
              </a:solidFill>
              <a:latin typeface="Albertus Extra Bold" panose="020E0802040304020204" pitchFamily="34" charset="0"/>
            </a:endParaRP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097280" y="643942"/>
            <a:ext cx="10058400" cy="951749"/>
          </a:xfrm>
        </p:spPr>
        <p:txBody>
          <a:bodyPr vert="horz" lIns="91440" tIns="45720" rIns="91440" bIns="45720" rtlCol="0" anchor="b">
            <a:normAutofit/>
          </a:bodyPr>
          <a:lstStyle/>
          <a:p>
            <a:pPr algn="ctr"/>
            <a:r>
              <a:rPr lang="fr-FR" b="1" dirty="0">
                <a:solidFill>
                  <a:srgbClr val="0070C0"/>
                </a:solidFill>
                <a:latin typeface="Georgia" panose="02040502050405020303" pitchFamily="18" charset="0"/>
              </a:rPr>
              <a:t>OÙ SOMMES NOUS ?</a:t>
            </a:r>
            <a:endParaRPr lang="en-US" b="1" dirty="0">
              <a:solidFill>
                <a:srgbClr val="0070C0"/>
              </a:solidFill>
              <a:latin typeface="Georgia" panose="02040502050405020303" pitchFamily="18" charset="0"/>
            </a:endParaRPr>
          </a:p>
        </p:txBody>
      </p:sp>
      <p:pic>
        <p:nvPicPr>
          <p:cNvPr id="6" name="Picture 4" descr="A picture containing drawing, game, food&#10;&#10;Description automatically generated"/>
          <p:cNvPicPr>
            <a:picLocks noChangeAspect="1" noChangeArrowheads="1"/>
          </p:cNvPicPr>
          <p:nvPr/>
        </p:nvPicPr>
        <p:blipFill>
          <a:blip r:embed="rId1">
            <a:extLst>
              <a:ext uri="{28A0092B-C50C-407E-A947-70E740481C1C}">
                <a14:useLocalDpi xmlns:a14="http://schemas.microsoft.com/office/drawing/2010/main" val="0"/>
              </a:ext>
            </a:extLst>
          </a:blip>
          <a:srcRect l="12086" r="16689" b="2"/>
          <a:stretch>
            <a:fillRect/>
          </a:stretch>
        </p:blipFill>
        <p:spPr bwMode="auto">
          <a:xfrm>
            <a:off x="299863" y="5949722"/>
            <a:ext cx="988026" cy="76112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1240B29-F687-4F45-9708-019B960494DF}">
              <a14:hiddenLine xmlns:a14="http://schemas.microsoft.com/office/drawing/2010/main" w="9525">
                <a:solidFill>
                  <a:srgbClr val="000000"/>
                </a:solidFill>
                <a:miter lim="800000"/>
                <a:headEnd/>
                <a:tailEnd/>
              </a14:hiddenLine>
            </a:ext>
          </a:extLst>
        </p:spPr>
      </p:pic>
      <p:pic>
        <p:nvPicPr>
          <p:cNvPr id="7" name="Image 6"/>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0868749" y="5963867"/>
            <a:ext cx="1062025" cy="74697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8" name="ZoneTexte 7"/>
          <p:cNvSpPr txBox="1"/>
          <p:nvPr/>
        </p:nvSpPr>
        <p:spPr>
          <a:xfrm>
            <a:off x="4338034" y="6515088"/>
            <a:ext cx="3515932" cy="306705"/>
          </a:xfrm>
          <a:prstGeom prst="rect">
            <a:avLst/>
          </a:prstGeom>
          <a:noFill/>
        </p:spPr>
        <p:txBody>
          <a:bodyPr wrap="square" rtlCol="0">
            <a:spAutoFit/>
          </a:bodyPr>
          <a:lstStyle/>
          <a:p>
            <a:pPr algn="ctr"/>
            <a:r>
              <a:rPr lang="fr-FR" sz="1400" dirty="0">
                <a:latin typeface="Albertus Extra Bold" panose="020E0802040304020204" pitchFamily="34" charset="0"/>
                <a:sym typeface="+mn-ea"/>
              </a:rPr>
              <a:t>JSSP 2024</a:t>
            </a:r>
            <a:endParaRPr lang="fr-FR" sz="1400" dirty="0">
              <a:solidFill>
                <a:schemeClr val="bg1"/>
              </a:solidFill>
              <a:latin typeface="Albertus Extra Bold" panose="020E0802040304020204" pitchFamily="34" charset="0"/>
            </a:endParaRPr>
          </a:p>
        </p:txBody>
      </p:sp>
      <p:pic>
        <p:nvPicPr>
          <p:cNvPr id="14" name="Image 1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51631" y="2097621"/>
            <a:ext cx="3134027" cy="4116437"/>
          </a:xfrm>
          <a:prstGeom prst="rect">
            <a:avLst/>
          </a:prstGeom>
        </p:spPr>
      </p:pic>
      <p:pic>
        <p:nvPicPr>
          <p:cNvPr id="16" name="Image 1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252771" y="2039508"/>
            <a:ext cx="3387598" cy="4232661"/>
          </a:xfrm>
          <a:prstGeom prst="rect">
            <a:avLst/>
          </a:prstGeom>
        </p:spPr>
      </p:pic>
      <p:sp>
        <p:nvSpPr>
          <p:cNvPr id="17" name="ZoneTexte 16"/>
          <p:cNvSpPr txBox="1"/>
          <p:nvPr/>
        </p:nvSpPr>
        <p:spPr>
          <a:xfrm>
            <a:off x="1551631" y="1757363"/>
            <a:ext cx="3134027" cy="369332"/>
          </a:xfrm>
          <a:prstGeom prst="rect">
            <a:avLst/>
          </a:prstGeom>
          <a:noFill/>
        </p:spPr>
        <p:txBody>
          <a:bodyPr wrap="square" rtlCol="0">
            <a:spAutoFit/>
          </a:bodyPr>
          <a:lstStyle/>
          <a:p>
            <a:pPr algn="ctr"/>
            <a:r>
              <a:rPr lang="fr-FR" b="1" dirty="0">
                <a:solidFill>
                  <a:schemeClr val="accent2"/>
                </a:solidFill>
              </a:rPr>
              <a:t>BORGOU</a:t>
            </a:r>
            <a:endParaRPr lang="fr-FR" b="1" dirty="0">
              <a:solidFill>
                <a:schemeClr val="accent2"/>
              </a:solidFill>
            </a:endParaRPr>
          </a:p>
        </p:txBody>
      </p:sp>
      <p:sp>
        <p:nvSpPr>
          <p:cNvPr id="18" name="ZoneTexte 17"/>
          <p:cNvSpPr txBox="1"/>
          <p:nvPr/>
        </p:nvSpPr>
        <p:spPr>
          <a:xfrm>
            <a:off x="7353944" y="1720982"/>
            <a:ext cx="3134027" cy="369332"/>
          </a:xfrm>
          <a:prstGeom prst="rect">
            <a:avLst/>
          </a:prstGeom>
          <a:noFill/>
        </p:spPr>
        <p:txBody>
          <a:bodyPr wrap="square" rtlCol="0">
            <a:spAutoFit/>
          </a:bodyPr>
          <a:lstStyle/>
          <a:p>
            <a:pPr algn="ctr"/>
            <a:r>
              <a:rPr lang="fr-FR" b="1" dirty="0">
                <a:solidFill>
                  <a:schemeClr val="accent2"/>
                </a:solidFill>
              </a:rPr>
              <a:t>ALIBORI</a:t>
            </a:r>
            <a:endParaRPr lang="fr-FR" b="1" dirty="0">
              <a:solidFill>
                <a:schemeClr val="accent2"/>
              </a:solidFill>
            </a:endParaRP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pPr algn="ctr"/>
            <a:r>
              <a:rPr lang="fr-FR" b="1" dirty="0">
                <a:solidFill>
                  <a:srgbClr val="0070C0"/>
                </a:solidFill>
                <a:latin typeface="Georgia" panose="02040502050405020303" pitchFamily="18" charset="0"/>
              </a:rPr>
              <a:t>NOS ACTIVITES ET SERVICES</a:t>
            </a:r>
            <a:endParaRPr lang="en-US" b="1" dirty="0">
              <a:solidFill>
                <a:srgbClr val="0070C0"/>
              </a:solidFill>
              <a:latin typeface="Georgia" panose="02040502050405020303" pitchFamily="18" charset="0"/>
            </a:endParaRPr>
          </a:p>
        </p:txBody>
      </p:sp>
      <p:sp>
        <p:nvSpPr>
          <p:cNvPr id="3" name="Espace réservé du contenu 2"/>
          <p:cNvSpPr>
            <a:spLocks noGrp="1"/>
          </p:cNvSpPr>
          <p:nvPr>
            <p:ph idx="1"/>
          </p:nvPr>
        </p:nvSpPr>
        <p:spPr>
          <a:xfrm>
            <a:off x="3438656" y="1815882"/>
            <a:ext cx="6735651" cy="4755515"/>
          </a:xfrm>
        </p:spPr>
        <p:txBody>
          <a:bodyPr>
            <a:normAutofit/>
          </a:bodyPr>
          <a:lstStyle/>
          <a:p>
            <a:pPr>
              <a:buClr>
                <a:schemeClr val="accent2"/>
              </a:buClr>
              <a:buFont typeface="Wingdings" panose="05000000000000000000" pitchFamily="2" charset="2"/>
              <a:buChar char="q"/>
            </a:pPr>
            <a:r>
              <a:rPr lang="fr-FR" dirty="0">
                <a:latin typeface="Georgia" panose="02040502050405020303" pitchFamily="18" charset="0"/>
              </a:rPr>
              <a:t>  Médecine générale</a:t>
            </a:r>
            <a:endParaRPr lang="fr-FR" dirty="0">
              <a:latin typeface="Georgia" panose="02040502050405020303" pitchFamily="18" charset="0"/>
            </a:endParaRPr>
          </a:p>
          <a:p>
            <a:pPr>
              <a:buClr>
                <a:schemeClr val="accent2"/>
              </a:buClr>
              <a:buFont typeface="Wingdings" panose="05000000000000000000" pitchFamily="2" charset="2"/>
              <a:buChar char="q"/>
            </a:pPr>
            <a:r>
              <a:rPr lang="fr-FR" dirty="0">
                <a:latin typeface="Georgia" panose="02040502050405020303" pitchFamily="18" charset="0"/>
              </a:rPr>
              <a:t>  Santé maternelle et infantile</a:t>
            </a:r>
            <a:endParaRPr lang="fr-FR" dirty="0">
              <a:latin typeface="Georgia" panose="02040502050405020303" pitchFamily="18" charset="0"/>
            </a:endParaRPr>
          </a:p>
          <a:p>
            <a:pPr>
              <a:buClr>
                <a:schemeClr val="accent2"/>
              </a:buClr>
              <a:buFont typeface="Wingdings" panose="05000000000000000000" pitchFamily="2" charset="2"/>
              <a:buChar char="q"/>
            </a:pPr>
            <a:r>
              <a:rPr lang="fr-FR" dirty="0">
                <a:latin typeface="Georgia" panose="02040502050405020303" pitchFamily="18" charset="0"/>
              </a:rPr>
              <a:t>  Santé sexuelle et reproductive</a:t>
            </a:r>
            <a:endParaRPr lang="fr-FR" dirty="0">
              <a:latin typeface="Georgia" panose="02040502050405020303" pitchFamily="18" charset="0"/>
            </a:endParaRPr>
          </a:p>
          <a:p>
            <a:pPr>
              <a:buClr>
                <a:schemeClr val="accent2"/>
              </a:buClr>
              <a:buFont typeface="Wingdings" panose="05000000000000000000" pitchFamily="2" charset="2"/>
              <a:buChar char="q"/>
            </a:pPr>
            <a:r>
              <a:rPr lang="fr-FR" dirty="0">
                <a:latin typeface="Georgia" panose="02040502050405020303" pitchFamily="18" charset="0"/>
              </a:rPr>
              <a:t>  Vaccination</a:t>
            </a:r>
            <a:endParaRPr lang="fr-FR" dirty="0">
              <a:latin typeface="Georgia" panose="02040502050405020303" pitchFamily="18" charset="0"/>
            </a:endParaRPr>
          </a:p>
          <a:p>
            <a:pPr>
              <a:buClr>
                <a:schemeClr val="accent2"/>
              </a:buClr>
              <a:buFont typeface="Wingdings" panose="05000000000000000000" pitchFamily="2" charset="2"/>
              <a:buChar char="q"/>
            </a:pPr>
            <a:r>
              <a:rPr lang="fr-FR" dirty="0">
                <a:latin typeface="Georgia" panose="02040502050405020303" pitchFamily="18" charset="0"/>
              </a:rPr>
              <a:t>  Campagnes de dépistage</a:t>
            </a:r>
            <a:endParaRPr lang="fr-FR" dirty="0">
              <a:latin typeface="Georgia" panose="02040502050405020303" pitchFamily="18" charset="0"/>
            </a:endParaRPr>
          </a:p>
          <a:p>
            <a:pPr>
              <a:buClr>
                <a:schemeClr val="accent2"/>
              </a:buClr>
              <a:buFont typeface="Wingdings" panose="05000000000000000000" pitchFamily="2" charset="2"/>
              <a:buChar char="q"/>
            </a:pPr>
            <a:r>
              <a:rPr lang="fr-FR" dirty="0">
                <a:latin typeface="Georgia" panose="02040502050405020303" pitchFamily="18" charset="0"/>
              </a:rPr>
              <a:t>  Information, éducation; communication pour la santé</a:t>
            </a:r>
            <a:endParaRPr lang="fr-FR" dirty="0">
              <a:latin typeface="Georgia" panose="02040502050405020303" pitchFamily="18" charset="0"/>
            </a:endParaRPr>
          </a:p>
          <a:p>
            <a:pPr>
              <a:buClr>
                <a:schemeClr val="accent2"/>
              </a:buClr>
              <a:buFont typeface="Wingdings" panose="05000000000000000000" pitchFamily="2" charset="2"/>
              <a:buChar char="q"/>
            </a:pPr>
            <a:r>
              <a:rPr lang="fr-FR" dirty="0">
                <a:latin typeface="Georgia" panose="02040502050405020303" pitchFamily="18" charset="0"/>
              </a:rPr>
              <a:t>  Visite à domicile</a:t>
            </a:r>
            <a:endParaRPr lang="fr-FR" dirty="0">
              <a:latin typeface="Georgia" panose="02040502050405020303" pitchFamily="18" charset="0"/>
            </a:endParaRPr>
          </a:p>
          <a:p>
            <a:pPr>
              <a:buClr>
                <a:schemeClr val="accent2"/>
              </a:buClr>
              <a:buFont typeface="Wingdings" panose="05000000000000000000" pitchFamily="2" charset="2"/>
              <a:buChar char="q"/>
            </a:pPr>
            <a:r>
              <a:rPr lang="fr-FR" dirty="0">
                <a:latin typeface="Georgia" panose="02040502050405020303" pitchFamily="18" charset="0"/>
              </a:rPr>
              <a:t>  Formation médicale continue</a:t>
            </a:r>
            <a:endParaRPr lang="fr-FR" dirty="0">
              <a:latin typeface="Georgia" panose="02040502050405020303" pitchFamily="18" charset="0"/>
            </a:endParaRPr>
          </a:p>
          <a:p>
            <a:pPr>
              <a:buClr>
                <a:schemeClr val="accent2"/>
              </a:buClr>
              <a:buFont typeface="Wingdings" panose="05000000000000000000" pitchFamily="2" charset="2"/>
              <a:buChar char="q"/>
            </a:pPr>
            <a:r>
              <a:rPr lang="fr-FR" dirty="0">
                <a:latin typeface="Georgia" panose="02040502050405020303" pitchFamily="18" charset="0"/>
              </a:rPr>
              <a:t>  Production et rapportage de l’information sanitaire</a:t>
            </a:r>
            <a:endParaRPr lang="fr-FR" dirty="0">
              <a:latin typeface="Georgia" panose="02040502050405020303" pitchFamily="18" charset="0"/>
            </a:endParaRPr>
          </a:p>
          <a:p>
            <a:pPr>
              <a:buClr>
                <a:schemeClr val="accent2"/>
              </a:buClr>
              <a:buFont typeface="Wingdings" panose="05000000000000000000" pitchFamily="2" charset="2"/>
              <a:buChar char="q"/>
            </a:pPr>
            <a:r>
              <a:rPr lang="fr-FR" dirty="0">
                <a:latin typeface="Georgia" panose="02040502050405020303" pitchFamily="18" charset="0"/>
              </a:rPr>
              <a:t>  Etat civil</a:t>
            </a:r>
            <a:endParaRPr lang="fr-FR" dirty="0">
              <a:latin typeface="Georgia" panose="02040502050405020303" pitchFamily="18" charset="0"/>
            </a:endParaRPr>
          </a:p>
          <a:p>
            <a:pPr>
              <a:buClr>
                <a:schemeClr val="accent2"/>
              </a:buClr>
              <a:buFont typeface="Wingdings" panose="05000000000000000000" pitchFamily="2" charset="2"/>
              <a:buChar char="q"/>
            </a:pPr>
            <a:endParaRPr lang="en-US" dirty="0">
              <a:latin typeface="Georgia" panose="02040502050405020303" pitchFamily="18" charset="0"/>
            </a:endParaRPr>
          </a:p>
        </p:txBody>
      </p:sp>
      <p:pic>
        <p:nvPicPr>
          <p:cNvPr id="4" name="Picture 4" descr="A picture containing drawing, game, food&#10;&#10;Description automatically generated"/>
          <p:cNvPicPr>
            <a:picLocks noChangeAspect="1" noChangeArrowheads="1"/>
          </p:cNvPicPr>
          <p:nvPr/>
        </p:nvPicPr>
        <p:blipFill>
          <a:blip r:embed="rId1">
            <a:extLst>
              <a:ext uri="{28A0092B-C50C-407E-A947-70E740481C1C}">
                <a14:useLocalDpi xmlns:a14="http://schemas.microsoft.com/office/drawing/2010/main" val="0"/>
              </a:ext>
            </a:extLst>
          </a:blip>
          <a:srcRect l="12086" r="16689" b="2"/>
          <a:stretch>
            <a:fillRect/>
          </a:stretch>
        </p:blipFill>
        <p:spPr bwMode="auto">
          <a:xfrm>
            <a:off x="299863" y="5949722"/>
            <a:ext cx="988026" cy="76112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1240B29-F687-4F45-9708-019B960494DF}">
              <a14:hiddenLine xmlns:a14="http://schemas.microsoft.com/office/drawing/2010/main" w="9525">
                <a:solidFill>
                  <a:srgbClr val="000000"/>
                </a:solidFill>
                <a:miter lim="800000"/>
                <a:headEnd/>
                <a:tailEnd/>
              </a14:hiddenLine>
            </a:ext>
          </a:extLst>
        </p:spPr>
      </p:pic>
      <p:pic>
        <p:nvPicPr>
          <p:cNvPr id="5" name="Imag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0868749" y="5963867"/>
            <a:ext cx="1062025" cy="74697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6" name="ZoneTexte 5"/>
          <p:cNvSpPr txBox="1"/>
          <p:nvPr/>
        </p:nvSpPr>
        <p:spPr>
          <a:xfrm>
            <a:off x="4338034" y="6515088"/>
            <a:ext cx="3515932" cy="521970"/>
          </a:xfrm>
          <a:prstGeom prst="rect">
            <a:avLst/>
          </a:prstGeom>
          <a:noFill/>
        </p:spPr>
        <p:txBody>
          <a:bodyPr wrap="square" rtlCol="0">
            <a:spAutoFit/>
          </a:bodyPr>
          <a:lstStyle/>
          <a:p>
            <a:pPr algn="ctr"/>
            <a:r>
              <a:rPr lang="fr-FR" sz="1400" dirty="0">
                <a:latin typeface="Albertus Extra Bold" panose="020E0802040304020204" pitchFamily="34" charset="0"/>
                <a:sym typeface="+mn-ea"/>
              </a:rPr>
              <a:t>JSSP 2024</a:t>
            </a:r>
            <a:endParaRPr lang="fr-FR" sz="1400" dirty="0">
              <a:latin typeface="Albertus Extra Bold" panose="020E0802040304020204" pitchFamily="34" charset="0"/>
            </a:endParaRPr>
          </a:p>
          <a:p>
            <a:pPr algn="ctr"/>
            <a:endParaRPr lang="fr-FR" sz="1400" dirty="0">
              <a:solidFill>
                <a:schemeClr val="bg1"/>
              </a:solidFill>
              <a:latin typeface="Albertus Extra Bold" panose="020E0802040304020204" pitchFamily="34" charset="0"/>
            </a:endParaRP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42026" y="365125"/>
            <a:ext cx="10711774" cy="1325563"/>
          </a:xfrm>
        </p:spPr>
        <p:txBody>
          <a:bodyPr>
            <a:normAutofit fontScale="90000"/>
          </a:bodyPr>
          <a:lstStyle/>
          <a:p>
            <a:pPr algn="ctr"/>
            <a:r>
              <a:rPr lang="fr-FR" b="1" dirty="0">
                <a:solidFill>
                  <a:srgbClr val="0070C0"/>
                </a:solidFill>
                <a:latin typeface="Georgia" panose="02040502050405020303" pitchFamily="18" charset="0"/>
              </a:rPr>
              <a:t>BENEFICIAIRES DE NOS SERVICES</a:t>
            </a:r>
            <a:endParaRPr lang="en-US" b="1" dirty="0">
              <a:solidFill>
                <a:srgbClr val="0070C0"/>
              </a:solidFill>
              <a:latin typeface="Georgia" panose="02040502050405020303" pitchFamily="18" charset="0"/>
            </a:endParaRPr>
          </a:p>
        </p:txBody>
      </p:sp>
      <p:pic>
        <p:nvPicPr>
          <p:cNvPr id="4" name="Picture 4" descr="A picture containing drawing, game, food&#10;&#10;Description automatically generated"/>
          <p:cNvPicPr>
            <a:picLocks noChangeAspect="1" noChangeArrowheads="1"/>
          </p:cNvPicPr>
          <p:nvPr/>
        </p:nvPicPr>
        <p:blipFill>
          <a:blip r:embed="rId1">
            <a:extLst>
              <a:ext uri="{28A0092B-C50C-407E-A947-70E740481C1C}">
                <a14:useLocalDpi xmlns:a14="http://schemas.microsoft.com/office/drawing/2010/main" val="0"/>
              </a:ext>
            </a:extLst>
          </a:blip>
          <a:srcRect l="12086" r="16689" b="2"/>
          <a:stretch>
            <a:fillRect/>
          </a:stretch>
        </p:blipFill>
        <p:spPr bwMode="auto">
          <a:xfrm>
            <a:off x="299863" y="5949722"/>
            <a:ext cx="988026" cy="76112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1240B29-F687-4F45-9708-019B960494DF}">
              <a14:hiddenLine xmlns:a14="http://schemas.microsoft.com/office/drawing/2010/main" w="9525">
                <a:solidFill>
                  <a:srgbClr val="000000"/>
                </a:solidFill>
                <a:miter lim="800000"/>
                <a:headEnd/>
                <a:tailEnd/>
              </a14:hiddenLine>
            </a:ext>
          </a:extLst>
        </p:spPr>
      </p:pic>
      <p:pic>
        <p:nvPicPr>
          <p:cNvPr id="5" name="Imag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0868749" y="5963867"/>
            <a:ext cx="1062025" cy="74697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graphicFrame>
        <p:nvGraphicFramePr>
          <p:cNvPr id="6" name="Diagramme 5"/>
          <p:cNvGraphicFramePr/>
          <p:nvPr/>
        </p:nvGraphicFramePr>
        <p:xfrm>
          <a:off x="1735070" y="1937669"/>
          <a:ext cx="8721859" cy="421938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9" name="ZoneTexte 8"/>
          <p:cNvSpPr txBox="1"/>
          <p:nvPr/>
        </p:nvSpPr>
        <p:spPr>
          <a:xfrm>
            <a:off x="4338034" y="6515088"/>
            <a:ext cx="3515932" cy="306705"/>
          </a:xfrm>
          <a:prstGeom prst="rect">
            <a:avLst/>
          </a:prstGeom>
          <a:noFill/>
        </p:spPr>
        <p:txBody>
          <a:bodyPr wrap="square" rtlCol="0">
            <a:spAutoFit/>
          </a:bodyPr>
          <a:lstStyle/>
          <a:p>
            <a:pPr algn="ctr"/>
            <a:r>
              <a:rPr lang="fr-FR" sz="1400" dirty="0">
                <a:latin typeface="Albertus Extra Bold" panose="020E0802040304020204" pitchFamily="34" charset="0"/>
                <a:sym typeface="+mn-ea"/>
              </a:rPr>
              <a:t>JSSP 2024</a:t>
            </a:r>
            <a:endParaRPr lang="fr-FR" sz="1400" dirty="0">
              <a:solidFill>
                <a:schemeClr val="bg1"/>
              </a:solidFill>
              <a:latin typeface="Albertus Extra Bold" panose="020E0802040304020204" pitchFamily="34" charset="0"/>
            </a:endParaRP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61481" y="365125"/>
            <a:ext cx="10933889" cy="1325563"/>
          </a:xfrm>
        </p:spPr>
        <p:txBody>
          <a:bodyPr>
            <a:normAutofit fontScale="90000"/>
          </a:bodyPr>
          <a:lstStyle/>
          <a:p>
            <a:pPr algn="ctr"/>
            <a:r>
              <a:rPr lang="fr-FR" b="1" dirty="0">
                <a:solidFill>
                  <a:srgbClr val="0070C0"/>
                </a:solidFill>
                <a:latin typeface="Georgia" panose="02040502050405020303" pitchFamily="18" charset="0"/>
              </a:rPr>
              <a:t>NOS DOMAINES D’INTERVENTION</a:t>
            </a:r>
            <a:endParaRPr lang="en-US" b="1" dirty="0">
              <a:solidFill>
                <a:srgbClr val="0070C0"/>
              </a:solidFill>
              <a:latin typeface="Georgia" panose="02040502050405020303" pitchFamily="18" charset="0"/>
            </a:endParaRPr>
          </a:p>
        </p:txBody>
      </p:sp>
      <p:pic>
        <p:nvPicPr>
          <p:cNvPr id="4" name="Picture 4" descr="A picture containing drawing, game, food&#10;&#10;Description automatically generated"/>
          <p:cNvPicPr>
            <a:picLocks noChangeAspect="1" noChangeArrowheads="1"/>
          </p:cNvPicPr>
          <p:nvPr/>
        </p:nvPicPr>
        <p:blipFill>
          <a:blip r:embed="rId1">
            <a:extLst>
              <a:ext uri="{28A0092B-C50C-407E-A947-70E740481C1C}">
                <a14:useLocalDpi xmlns:a14="http://schemas.microsoft.com/office/drawing/2010/main" val="0"/>
              </a:ext>
            </a:extLst>
          </a:blip>
          <a:srcRect l="12086" r="16689" b="2"/>
          <a:stretch>
            <a:fillRect/>
          </a:stretch>
        </p:blipFill>
        <p:spPr bwMode="auto">
          <a:xfrm>
            <a:off x="299863" y="5949722"/>
            <a:ext cx="988026" cy="76112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1240B29-F687-4F45-9708-019B960494DF}">
              <a14:hiddenLine xmlns:a14="http://schemas.microsoft.com/office/drawing/2010/main" w="9525">
                <a:solidFill>
                  <a:srgbClr val="000000"/>
                </a:solidFill>
                <a:miter lim="800000"/>
                <a:headEnd/>
                <a:tailEnd/>
              </a14:hiddenLine>
            </a:ext>
          </a:extLst>
        </p:spPr>
      </p:pic>
      <p:pic>
        <p:nvPicPr>
          <p:cNvPr id="5" name="Imag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0868749" y="5963867"/>
            <a:ext cx="1062025" cy="74697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graphicFrame>
        <p:nvGraphicFramePr>
          <p:cNvPr id="6" name="Diagramme 5"/>
          <p:cNvGraphicFramePr/>
          <p:nvPr/>
        </p:nvGraphicFramePr>
        <p:xfrm>
          <a:off x="2533788" y="1796001"/>
          <a:ext cx="7189273" cy="454135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9" name="ZoneTexte 8"/>
          <p:cNvSpPr txBox="1"/>
          <p:nvPr/>
        </p:nvSpPr>
        <p:spPr>
          <a:xfrm>
            <a:off x="4338034" y="6515088"/>
            <a:ext cx="3515932" cy="306705"/>
          </a:xfrm>
          <a:prstGeom prst="rect">
            <a:avLst/>
          </a:prstGeom>
          <a:noFill/>
        </p:spPr>
        <p:txBody>
          <a:bodyPr wrap="square" rtlCol="0">
            <a:spAutoFit/>
          </a:bodyPr>
          <a:lstStyle/>
          <a:p>
            <a:pPr algn="ctr"/>
            <a:r>
              <a:rPr lang="fr-FR" sz="1400" dirty="0">
                <a:latin typeface="Albertus Extra Bold" panose="020E0802040304020204" pitchFamily="34" charset="0"/>
                <a:sym typeface="+mn-ea"/>
              </a:rPr>
              <a:t>JSSP 2024</a:t>
            </a:r>
            <a:endParaRPr lang="fr-FR" sz="1400" dirty="0">
              <a:solidFill>
                <a:schemeClr val="bg1"/>
              </a:solidFill>
              <a:latin typeface="Albertus Extra Bold" panose="020E0802040304020204" pitchFamily="34" charset="0"/>
            </a:endParaRP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r>
              <a:rPr lang="fr-FR" b="1" dirty="0">
                <a:solidFill>
                  <a:srgbClr val="0070C0"/>
                </a:solidFill>
                <a:latin typeface="Georgia" panose="02040502050405020303" pitchFamily="18" charset="0"/>
              </a:rPr>
              <a:t>NOS COMBATS</a:t>
            </a:r>
            <a:endParaRPr lang="en-US" b="1" dirty="0">
              <a:solidFill>
                <a:srgbClr val="0070C0"/>
              </a:solidFill>
              <a:latin typeface="Georgia" panose="02040502050405020303" pitchFamily="18" charset="0"/>
            </a:endParaRPr>
          </a:p>
        </p:txBody>
      </p:sp>
      <p:sp>
        <p:nvSpPr>
          <p:cNvPr id="3" name="Espace réservé du contenu 2"/>
          <p:cNvSpPr>
            <a:spLocks noGrp="1"/>
          </p:cNvSpPr>
          <p:nvPr>
            <p:ph idx="1"/>
          </p:nvPr>
        </p:nvSpPr>
        <p:spPr>
          <a:xfrm>
            <a:off x="1710314" y="1838933"/>
            <a:ext cx="8832331" cy="4023360"/>
          </a:xfrm>
        </p:spPr>
        <p:txBody>
          <a:bodyPr>
            <a:normAutofit/>
          </a:bodyPr>
          <a:lstStyle/>
          <a:p>
            <a:pPr>
              <a:buFont typeface="Wingdings" panose="05000000000000000000" pitchFamily="2" charset="2"/>
              <a:buChar char="q"/>
            </a:pPr>
            <a:r>
              <a:rPr lang="fr-FR" sz="2400" b="1" dirty="0"/>
              <a:t>  Extension de la médicalisation des zones rurales et péri-urbaines</a:t>
            </a:r>
            <a:endParaRPr lang="fr-FR" sz="2400" b="1" dirty="0"/>
          </a:p>
          <a:p>
            <a:pPr>
              <a:buFont typeface="Wingdings" panose="05000000000000000000" pitchFamily="2" charset="2"/>
              <a:buChar char="q"/>
            </a:pPr>
            <a:r>
              <a:rPr lang="fr-FR" sz="2400" b="1" dirty="0"/>
              <a:t>  Equité en santé</a:t>
            </a:r>
            <a:endParaRPr lang="fr-FR" sz="2400" b="1" dirty="0"/>
          </a:p>
          <a:p>
            <a:pPr>
              <a:buFont typeface="Wingdings" panose="05000000000000000000" pitchFamily="2" charset="2"/>
              <a:buChar char="q"/>
            </a:pPr>
            <a:r>
              <a:rPr lang="fr-FR" sz="2400" b="1" dirty="0"/>
              <a:t>  Couverture sanitaire universelle</a:t>
            </a:r>
            <a:endParaRPr lang="fr-FR" sz="2400" b="1" dirty="0"/>
          </a:p>
          <a:p>
            <a:pPr>
              <a:buFont typeface="Wingdings" panose="05000000000000000000" pitchFamily="2" charset="2"/>
              <a:buChar char="q"/>
            </a:pPr>
            <a:r>
              <a:rPr lang="fr-FR" sz="2400" b="1" dirty="0"/>
              <a:t>  Réduction de la mortalité maternelle et infantile</a:t>
            </a:r>
            <a:endParaRPr lang="fr-FR" sz="2400" b="1" dirty="0"/>
          </a:p>
          <a:p>
            <a:pPr>
              <a:buFont typeface="Wingdings" panose="05000000000000000000" pitchFamily="2" charset="2"/>
              <a:buChar char="q"/>
            </a:pPr>
            <a:r>
              <a:rPr lang="fr-FR" sz="2400" b="1" dirty="0"/>
              <a:t>  Promotion de l’autonomisation des femmes</a:t>
            </a:r>
            <a:endParaRPr lang="fr-FR" sz="2400" b="1" dirty="0"/>
          </a:p>
          <a:p>
            <a:pPr>
              <a:buFont typeface="Wingdings" panose="05000000000000000000" pitchFamily="2" charset="2"/>
              <a:buChar char="q"/>
            </a:pPr>
            <a:r>
              <a:rPr lang="fr-FR" sz="2400" b="1" dirty="0"/>
              <a:t>  Prévention de la résistance antimicrobienne</a:t>
            </a:r>
            <a:endParaRPr lang="fr-FR" sz="2400" b="1" dirty="0"/>
          </a:p>
          <a:p>
            <a:pPr>
              <a:buFont typeface="Wingdings" panose="05000000000000000000" pitchFamily="2" charset="2"/>
              <a:buChar char="q"/>
            </a:pPr>
            <a:r>
              <a:rPr lang="fr-FR" sz="2400" b="1" dirty="0"/>
              <a:t>  Lutte contre les MNT et MTN</a:t>
            </a:r>
            <a:endParaRPr lang="fr-FR" sz="2400" b="1" dirty="0"/>
          </a:p>
          <a:p>
            <a:pPr>
              <a:buFont typeface="Wingdings" panose="05000000000000000000" pitchFamily="2" charset="2"/>
              <a:buChar char="q"/>
            </a:pPr>
            <a:endParaRPr lang="en-US" sz="2400" b="1" dirty="0"/>
          </a:p>
        </p:txBody>
      </p:sp>
      <p:pic>
        <p:nvPicPr>
          <p:cNvPr id="4" name="Picture 4" descr="A picture containing drawing, game, food&#10;&#10;Description automatically generated"/>
          <p:cNvPicPr>
            <a:picLocks noChangeAspect="1" noChangeArrowheads="1"/>
          </p:cNvPicPr>
          <p:nvPr/>
        </p:nvPicPr>
        <p:blipFill>
          <a:blip r:embed="rId1">
            <a:extLst>
              <a:ext uri="{28A0092B-C50C-407E-A947-70E740481C1C}">
                <a14:useLocalDpi xmlns:a14="http://schemas.microsoft.com/office/drawing/2010/main" val="0"/>
              </a:ext>
            </a:extLst>
          </a:blip>
          <a:srcRect l="12086" r="16689" b="2"/>
          <a:stretch>
            <a:fillRect/>
          </a:stretch>
        </p:blipFill>
        <p:spPr bwMode="auto">
          <a:xfrm>
            <a:off x="299863" y="5949722"/>
            <a:ext cx="988026" cy="76112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1240B29-F687-4F45-9708-019B960494DF}">
              <a14:hiddenLine xmlns:a14="http://schemas.microsoft.com/office/drawing/2010/main" w="9525">
                <a:solidFill>
                  <a:srgbClr val="000000"/>
                </a:solidFill>
                <a:miter lim="800000"/>
                <a:headEnd/>
                <a:tailEnd/>
              </a14:hiddenLine>
            </a:ext>
          </a:extLst>
        </p:spPr>
      </p:pic>
      <p:pic>
        <p:nvPicPr>
          <p:cNvPr id="5" name="Imag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0868749" y="5963867"/>
            <a:ext cx="1062025" cy="74697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6" name="ZoneTexte 5"/>
          <p:cNvSpPr txBox="1"/>
          <p:nvPr/>
        </p:nvSpPr>
        <p:spPr>
          <a:xfrm>
            <a:off x="4338034" y="6515088"/>
            <a:ext cx="3515932" cy="306705"/>
          </a:xfrm>
          <a:prstGeom prst="rect">
            <a:avLst/>
          </a:prstGeom>
          <a:noFill/>
        </p:spPr>
        <p:txBody>
          <a:bodyPr wrap="square" rtlCol="0">
            <a:spAutoFit/>
          </a:bodyPr>
          <a:lstStyle/>
          <a:p>
            <a:pPr algn="ctr"/>
            <a:r>
              <a:rPr lang="fr-FR" sz="1400" dirty="0">
                <a:latin typeface="Albertus Extra Bold" panose="020E0802040304020204" pitchFamily="34" charset="0"/>
                <a:sym typeface="+mn-ea"/>
              </a:rPr>
              <a:t>JSSP 2024</a:t>
            </a:r>
            <a:endParaRPr lang="fr-FR" sz="1400" dirty="0">
              <a:solidFill>
                <a:schemeClr val="bg1"/>
              </a:solidFill>
              <a:latin typeface="Albertus Extra Bold" panose="020E0802040304020204" pitchFamily="34" charset="0"/>
            </a:endParaRP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r>
              <a:rPr lang="fr-FR" b="1" dirty="0">
                <a:solidFill>
                  <a:srgbClr val="0070C0"/>
                </a:solidFill>
                <a:latin typeface="Georgia" panose="02040502050405020303" pitchFamily="18" charset="0"/>
              </a:rPr>
              <a:t>NOTRE VISION</a:t>
            </a:r>
            <a:endParaRPr lang="en-US" b="1" dirty="0">
              <a:solidFill>
                <a:srgbClr val="0070C0"/>
              </a:solidFill>
              <a:latin typeface="Georgia" panose="02040502050405020303" pitchFamily="18" charset="0"/>
            </a:endParaRPr>
          </a:p>
        </p:txBody>
      </p:sp>
      <p:sp>
        <p:nvSpPr>
          <p:cNvPr id="3" name="Espace réservé du contenu 2"/>
          <p:cNvSpPr>
            <a:spLocks noGrp="1"/>
          </p:cNvSpPr>
          <p:nvPr>
            <p:ph idx="1"/>
          </p:nvPr>
        </p:nvSpPr>
        <p:spPr>
          <a:xfrm>
            <a:off x="838200" y="1825625"/>
            <a:ext cx="10515600" cy="4667250"/>
          </a:xfrm>
        </p:spPr>
        <p:txBody>
          <a:bodyPr>
            <a:normAutofit/>
          </a:bodyPr>
          <a:lstStyle/>
          <a:p>
            <a:pPr marL="0" indent="0" algn="just">
              <a:lnSpc>
                <a:spcPct val="150000"/>
              </a:lnSpc>
              <a:buNone/>
            </a:pPr>
            <a:r>
              <a:rPr lang="fr-FR" sz="3600" dirty="0">
                <a:latin typeface="Georgia" panose="02040502050405020303" pitchFamily="18" charset="0"/>
              </a:rPr>
              <a:t>Faire rayonner le médecine communautaire, la rendre incontournable dans le champ de la santé communautaire, en agissant pour l’insertion et l’intégration professionnelle des médecins dans leurs zones d’intervention</a:t>
            </a:r>
            <a:endParaRPr lang="en-US" sz="3600" dirty="0">
              <a:latin typeface="Georgia" panose="02040502050405020303" pitchFamily="18" charset="0"/>
            </a:endParaRPr>
          </a:p>
        </p:txBody>
      </p:sp>
      <p:pic>
        <p:nvPicPr>
          <p:cNvPr id="4" name="Picture 4" descr="A picture containing drawing, game, food&#10;&#10;Description automatically generated"/>
          <p:cNvPicPr>
            <a:picLocks noChangeAspect="1" noChangeArrowheads="1"/>
          </p:cNvPicPr>
          <p:nvPr/>
        </p:nvPicPr>
        <p:blipFill>
          <a:blip r:embed="rId1">
            <a:extLst>
              <a:ext uri="{28A0092B-C50C-407E-A947-70E740481C1C}">
                <a14:useLocalDpi xmlns:a14="http://schemas.microsoft.com/office/drawing/2010/main" val="0"/>
              </a:ext>
            </a:extLst>
          </a:blip>
          <a:srcRect l="12086" r="16689" b="2"/>
          <a:stretch>
            <a:fillRect/>
          </a:stretch>
        </p:blipFill>
        <p:spPr bwMode="auto">
          <a:xfrm>
            <a:off x="299863" y="5949722"/>
            <a:ext cx="988026" cy="76112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1240B29-F687-4F45-9708-019B960494DF}">
              <a14:hiddenLine xmlns:a14="http://schemas.microsoft.com/office/drawing/2010/main" w="9525">
                <a:solidFill>
                  <a:srgbClr val="000000"/>
                </a:solidFill>
                <a:miter lim="800000"/>
                <a:headEnd/>
                <a:tailEnd/>
              </a14:hiddenLine>
            </a:ext>
          </a:extLst>
        </p:spPr>
      </p:pic>
      <p:pic>
        <p:nvPicPr>
          <p:cNvPr id="5" name="Imag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0868749" y="5963867"/>
            <a:ext cx="1062025" cy="74697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6" name="ZoneTexte 5"/>
          <p:cNvSpPr txBox="1"/>
          <p:nvPr/>
        </p:nvSpPr>
        <p:spPr>
          <a:xfrm>
            <a:off x="4338034" y="6515088"/>
            <a:ext cx="3515932" cy="306705"/>
          </a:xfrm>
          <a:prstGeom prst="rect">
            <a:avLst/>
          </a:prstGeom>
          <a:noFill/>
        </p:spPr>
        <p:txBody>
          <a:bodyPr wrap="square" rtlCol="0">
            <a:spAutoFit/>
          </a:bodyPr>
          <a:lstStyle/>
          <a:p>
            <a:pPr algn="ctr"/>
            <a:r>
              <a:rPr lang="fr-FR" sz="1400" dirty="0">
                <a:latin typeface="Albertus Extra Bold" panose="020E0802040304020204" pitchFamily="34" charset="0"/>
                <a:sym typeface="+mn-ea"/>
              </a:rPr>
              <a:t>JSSP 2024</a:t>
            </a:r>
            <a:endParaRPr lang="fr-FR" sz="1400" dirty="0">
              <a:solidFill>
                <a:schemeClr val="bg1"/>
              </a:solidFill>
              <a:latin typeface="Albertus Extra Bold" panose="020E0802040304020204" pitchFamily="34" charset="0"/>
            </a:endParaRP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r>
              <a:rPr lang="fr-FR" b="1" dirty="0">
                <a:solidFill>
                  <a:srgbClr val="0070C0"/>
                </a:solidFill>
                <a:latin typeface="Georgia" panose="02040502050405020303" pitchFamily="18" charset="0"/>
              </a:rPr>
              <a:t>NOTRE MISSION</a:t>
            </a:r>
            <a:endParaRPr lang="en-US" b="1" dirty="0">
              <a:solidFill>
                <a:srgbClr val="0070C0"/>
              </a:solidFill>
              <a:latin typeface="Georgia" panose="02040502050405020303" pitchFamily="18" charset="0"/>
            </a:endParaRPr>
          </a:p>
        </p:txBody>
      </p:sp>
      <p:sp>
        <p:nvSpPr>
          <p:cNvPr id="3" name="Espace réservé du contenu 2"/>
          <p:cNvSpPr>
            <a:spLocks noGrp="1"/>
          </p:cNvSpPr>
          <p:nvPr>
            <p:ph idx="1"/>
          </p:nvPr>
        </p:nvSpPr>
        <p:spPr>
          <a:xfrm>
            <a:off x="700391" y="1626293"/>
            <a:ext cx="10797703" cy="4802187"/>
          </a:xfrm>
        </p:spPr>
        <p:txBody>
          <a:bodyPr>
            <a:noAutofit/>
          </a:bodyPr>
          <a:lstStyle/>
          <a:p>
            <a:pPr marL="0" indent="0" algn="just">
              <a:lnSpc>
                <a:spcPct val="150000"/>
              </a:lnSpc>
              <a:buNone/>
            </a:pPr>
            <a:r>
              <a:rPr lang="fr-FR" sz="3200" dirty="0">
                <a:latin typeface="Georgia" panose="02040502050405020303" pitchFamily="18" charset="0"/>
              </a:rPr>
              <a:t>Promouvoir les soins de santé de qualité en milieu rural en vue de contribuer de façon significative à l’amélioration des indicateurs de santé dans les zones d’intervention et selon une démarche qui assure la pleine participation des communautés à la base et l’épanouissement du médecin communautaire</a:t>
            </a:r>
            <a:endParaRPr lang="en-US" sz="3200" dirty="0">
              <a:latin typeface="Georgia" panose="02040502050405020303" pitchFamily="18" charset="0"/>
            </a:endParaRPr>
          </a:p>
        </p:txBody>
      </p:sp>
      <p:pic>
        <p:nvPicPr>
          <p:cNvPr id="4" name="Picture 4" descr="A picture containing drawing, game, food&#10;&#10;Description automatically generated"/>
          <p:cNvPicPr>
            <a:picLocks noChangeAspect="1" noChangeArrowheads="1"/>
          </p:cNvPicPr>
          <p:nvPr/>
        </p:nvPicPr>
        <p:blipFill>
          <a:blip r:embed="rId1">
            <a:extLst>
              <a:ext uri="{28A0092B-C50C-407E-A947-70E740481C1C}">
                <a14:useLocalDpi xmlns:a14="http://schemas.microsoft.com/office/drawing/2010/main" val="0"/>
              </a:ext>
            </a:extLst>
          </a:blip>
          <a:srcRect l="12086" r="16689" b="2"/>
          <a:stretch>
            <a:fillRect/>
          </a:stretch>
        </p:blipFill>
        <p:spPr bwMode="auto">
          <a:xfrm>
            <a:off x="299863" y="6001238"/>
            <a:ext cx="988026" cy="76112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1240B29-F687-4F45-9708-019B960494DF}">
              <a14:hiddenLine xmlns:a14="http://schemas.microsoft.com/office/drawing/2010/main" w="9525">
                <a:solidFill>
                  <a:srgbClr val="000000"/>
                </a:solidFill>
                <a:miter lim="800000"/>
                <a:headEnd/>
                <a:tailEnd/>
              </a14:hiddenLine>
            </a:ext>
          </a:extLst>
        </p:spPr>
      </p:pic>
      <p:pic>
        <p:nvPicPr>
          <p:cNvPr id="5" name="Imag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0868749" y="6015383"/>
            <a:ext cx="1062025" cy="74697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6" name="ZoneTexte 5"/>
          <p:cNvSpPr txBox="1"/>
          <p:nvPr/>
        </p:nvSpPr>
        <p:spPr>
          <a:xfrm>
            <a:off x="4338034" y="6515088"/>
            <a:ext cx="3515932" cy="306705"/>
          </a:xfrm>
          <a:prstGeom prst="rect">
            <a:avLst/>
          </a:prstGeom>
          <a:noFill/>
        </p:spPr>
        <p:txBody>
          <a:bodyPr wrap="square" rtlCol="0">
            <a:spAutoFit/>
          </a:bodyPr>
          <a:lstStyle/>
          <a:p>
            <a:pPr algn="ctr"/>
            <a:r>
              <a:rPr lang="fr-FR" sz="1400" dirty="0">
                <a:latin typeface="Albertus Extra Bold" panose="020E0802040304020204" pitchFamily="34" charset="0"/>
                <a:sym typeface="+mn-ea"/>
              </a:rPr>
              <a:t>JSSP 2024</a:t>
            </a:r>
            <a:endParaRPr lang="fr-FR" sz="1400" dirty="0">
              <a:solidFill>
                <a:schemeClr val="bg1"/>
              </a:solidFill>
              <a:latin typeface="Albertus Extra Bold" panose="020E0802040304020204" pitchFamily="34" charset="0"/>
            </a:endParaRP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r>
              <a:rPr lang="fr-FR" b="1" dirty="0">
                <a:solidFill>
                  <a:srgbClr val="0070C0"/>
                </a:solidFill>
                <a:latin typeface="Georgia" panose="02040502050405020303" pitchFamily="18" charset="0"/>
              </a:rPr>
              <a:t>NOS PARTENAIRES</a:t>
            </a:r>
            <a:endParaRPr lang="en-US" b="1" dirty="0">
              <a:solidFill>
                <a:srgbClr val="0070C0"/>
              </a:solidFill>
              <a:latin typeface="Georgia" panose="02040502050405020303" pitchFamily="18" charset="0"/>
            </a:endParaRPr>
          </a:p>
        </p:txBody>
      </p:sp>
      <p:pic>
        <p:nvPicPr>
          <p:cNvPr id="4" name="Picture 4" descr="A picture containing drawing, game, food&#10;&#10;Description automatically generated"/>
          <p:cNvPicPr>
            <a:picLocks noChangeAspect="1" noChangeArrowheads="1"/>
          </p:cNvPicPr>
          <p:nvPr/>
        </p:nvPicPr>
        <p:blipFill>
          <a:blip r:embed="rId1">
            <a:extLst>
              <a:ext uri="{28A0092B-C50C-407E-A947-70E740481C1C}">
                <a14:useLocalDpi xmlns:a14="http://schemas.microsoft.com/office/drawing/2010/main" val="0"/>
              </a:ext>
            </a:extLst>
          </a:blip>
          <a:srcRect l="12086" r="16689" b="2"/>
          <a:stretch>
            <a:fillRect/>
          </a:stretch>
        </p:blipFill>
        <p:spPr bwMode="auto">
          <a:xfrm>
            <a:off x="299863" y="5949722"/>
            <a:ext cx="988026" cy="76112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1240B29-F687-4F45-9708-019B960494DF}">
              <a14:hiddenLine xmlns:a14="http://schemas.microsoft.com/office/drawing/2010/main" w="9525">
                <a:solidFill>
                  <a:srgbClr val="000000"/>
                </a:solidFill>
                <a:miter lim="800000"/>
                <a:headEnd/>
                <a:tailEnd/>
              </a14:hiddenLine>
            </a:ext>
          </a:extLst>
        </p:spPr>
      </p:pic>
      <p:pic>
        <p:nvPicPr>
          <p:cNvPr id="5" name="Imag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0868749" y="5963867"/>
            <a:ext cx="1062025" cy="74697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graphicFrame>
        <p:nvGraphicFramePr>
          <p:cNvPr id="6" name="Diagramme 5"/>
          <p:cNvGraphicFramePr/>
          <p:nvPr/>
        </p:nvGraphicFramePr>
        <p:xfrm>
          <a:off x="1478208" y="1763119"/>
          <a:ext cx="9224135" cy="483403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7" name="Picture 4" descr="A picture containing drawing, game, food&#10;&#10;Description automatically generated"/>
          <p:cNvPicPr>
            <a:picLocks noChangeAspect="1" noChangeArrowheads="1"/>
          </p:cNvPicPr>
          <p:nvPr/>
        </p:nvPicPr>
        <p:blipFill>
          <a:blip r:embed="rId1">
            <a:extLst>
              <a:ext uri="{28A0092B-C50C-407E-A947-70E740481C1C}">
                <a14:useLocalDpi xmlns:a14="http://schemas.microsoft.com/office/drawing/2010/main" val="0"/>
              </a:ext>
            </a:extLst>
          </a:blip>
          <a:srcRect l="12086" r="16689" b="2"/>
          <a:stretch>
            <a:fillRect/>
          </a:stretch>
        </p:blipFill>
        <p:spPr bwMode="auto">
          <a:xfrm>
            <a:off x="4104209" y="2372979"/>
            <a:ext cx="660976" cy="50917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1240B29-F687-4F45-9708-019B960494DF}">
              <a14:hiddenLine xmlns:a14="http://schemas.microsoft.com/office/drawing/2010/main" w="9525">
                <a:solidFill>
                  <a:srgbClr val="000000"/>
                </a:solidFill>
                <a:miter lim="800000"/>
                <a:headEnd/>
                <a:tailEnd/>
              </a14:hiddenLine>
            </a:ext>
          </a:extLst>
        </p:spPr>
      </p:pic>
      <p:sp>
        <p:nvSpPr>
          <p:cNvPr id="8" name="ZoneTexte 7"/>
          <p:cNvSpPr txBox="1"/>
          <p:nvPr/>
        </p:nvSpPr>
        <p:spPr>
          <a:xfrm>
            <a:off x="4338034" y="6623038"/>
            <a:ext cx="3515932" cy="521970"/>
          </a:xfrm>
          <a:prstGeom prst="rect">
            <a:avLst/>
          </a:prstGeom>
          <a:noFill/>
        </p:spPr>
        <p:txBody>
          <a:bodyPr wrap="square" rtlCol="0">
            <a:spAutoFit/>
          </a:bodyPr>
          <a:lstStyle/>
          <a:p>
            <a:pPr algn="ctr"/>
            <a:r>
              <a:rPr lang="fr-FR" sz="1400" dirty="0">
                <a:latin typeface="Albertus Extra Bold" panose="020E0802040304020204" pitchFamily="34" charset="0"/>
                <a:sym typeface="+mn-ea"/>
              </a:rPr>
              <a:t>JSSP 2024</a:t>
            </a:r>
            <a:endParaRPr lang="fr-FR" sz="1400" dirty="0">
              <a:latin typeface="Albertus Extra Bold" panose="020E0802040304020204" pitchFamily="34" charset="0"/>
            </a:endParaRPr>
          </a:p>
          <a:p>
            <a:pPr algn="ctr"/>
            <a:endParaRPr lang="fr-FR" sz="1400" dirty="0">
              <a:solidFill>
                <a:schemeClr val="bg1"/>
              </a:solidFill>
              <a:latin typeface="Albertus Extra Bold" panose="020E0802040304020204" pitchFamily="34" charset="0"/>
            </a:endParaRPr>
          </a:p>
        </p:txBody>
      </p:sp>
      <p:pic>
        <p:nvPicPr>
          <p:cNvPr id="9" name="Image 8"/>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5555196" y="1918952"/>
            <a:ext cx="1070157" cy="41539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1" name="Image 10"/>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2451041" y="5267459"/>
            <a:ext cx="665646" cy="478031"/>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3" name="Image 12"/>
          <p:cNvPicPr>
            <a:picLocks noChangeAspect="1"/>
          </p:cNvPicPr>
          <p:nvPr/>
        </p:nvPicPr>
        <p:blipFill rotWithShape="1">
          <a:blip r:embed="rId10">
            <a:extLst>
              <a:ext uri="{28A0092B-C50C-407E-A947-70E740481C1C}">
                <a14:useLocalDpi xmlns:a14="http://schemas.microsoft.com/office/drawing/2010/main" val="0"/>
              </a:ext>
            </a:extLst>
          </a:blip>
          <a:srcRect l="14255" r="19529"/>
          <a:stretch>
            <a:fillRect/>
          </a:stretch>
        </p:blipFill>
        <p:spPr>
          <a:xfrm>
            <a:off x="2900462" y="3499650"/>
            <a:ext cx="660976" cy="55899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5" name="Image 14"/>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7478936" y="2323263"/>
            <a:ext cx="509655" cy="50965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7" name="Image 16"/>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8411009" y="3632034"/>
            <a:ext cx="439110" cy="43715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9" name="Image 18"/>
          <p:cNvPicPr>
            <a:picLocks noChangeAspect="1"/>
          </p:cNvPicPr>
          <p:nvPr/>
        </p:nvPicPr>
        <p:blipFill rotWithShape="1">
          <a:blip r:embed="rId13">
            <a:extLst>
              <a:ext uri="{28A0092B-C50C-407E-A947-70E740481C1C}">
                <a14:useLocalDpi xmlns:a14="http://schemas.microsoft.com/office/drawing/2010/main" val="0"/>
              </a:ext>
            </a:extLst>
          </a:blip>
          <a:srcRect l="14276" r="15215"/>
          <a:stretch>
            <a:fillRect/>
          </a:stretch>
        </p:blipFill>
        <p:spPr>
          <a:xfrm>
            <a:off x="9029364" y="3632034"/>
            <a:ext cx="497911" cy="43715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21" name="Image 20"/>
          <p:cNvPicPr>
            <a:picLocks noChangeAspect="1"/>
          </p:cNvPicPr>
          <p:nvPr/>
        </p:nvPicPr>
        <p:blipFill rotWithShape="1">
          <a:blip r:embed="rId14">
            <a:extLst>
              <a:ext uri="{28A0092B-C50C-407E-A947-70E740481C1C}">
                <a14:useLocalDpi xmlns:a14="http://schemas.microsoft.com/office/drawing/2010/main" val="0"/>
              </a:ext>
            </a:extLst>
          </a:blip>
          <a:srcRect l="3404" t="26084" r="3404" b="23193"/>
          <a:stretch>
            <a:fillRect/>
          </a:stretch>
        </p:blipFill>
        <p:spPr>
          <a:xfrm>
            <a:off x="8914204" y="5171431"/>
            <a:ext cx="878271" cy="47803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PERSPECTIVES DEFI</a:t>
            </a:r>
            <a:endParaRPr lang="en-US"/>
          </a:p>
        </p:txBody>
      </p:sp>
      <p:pic>
        <p:nvPicPr>
          <p:cNvPr id="4" name="Picture 4" descr="A picture containing drawing, game, food&#10;&#10;Description automatically generated"/>
          <p:cNvPicPr>
            <a:picLocks noChangeAspect="1" noChangeArrowheads="1"/>
          </p:cNvPicPr>
          <p:nvPr/>
        </p:nvPicPr>
        <p:blipFill>
          <a:blip r:embed="rId1">
            <a:extLst>
              <a:ext uri="{28A0092B-C50C-407E-A947-70E740481C1C}">
                <a14:useLocalDpi xmlns:a14="http://schemas.microsoft.com/office/drawing/2010/main" val="0"/>
              </a:ext>
            </a:extLst>
          </a:blip>
          <a:srcRect l="12086" r="16689" b="2"/>
          <a:stretch>
            <a:fillRect/>
          </a:stretch>
        </p:blipFill>
        <p:spPr bwMode="auto">
          <a:xfrm>
            <a:off x="299863" y="5949722"/>
            <a:ext cx="988026" cy="76112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1240B29-F687-4F45-9708-019B960494DF}">
              <a14:hiddenLine xmlns:a14="http://schemas.microsoft.com/office/drawing/2010/main" w="9525">
                <a:solidFill>
                  <a:srgbClr val="000000"/>
                </a:solidFill>
                <a:miter lim="800000"/>
                <a:headEnd/>
                <a:tailEnd/>
              </a14:hiddenLine>
            </a:ext>
          </a:extLst>
        </p:spPr>
      </p:pic>
      <p:pic>
        <p:nvPicPr>
          <p:cNvPr id="5" name="Imag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0868749" y="5963867"/>
            <a:ext cx="1062025" cy="74697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6" name="ZoneTexte 5"/>
          <p:cNvSpPr txBox="1"/>
          <p:nvPr/>
        </p:nvSpPr>
        <p:spPr>
          <a:xfrm>
            <a:off x="4338034" y="6515088"/>
            <a:ext cx="3515932" cy="306705"/>
          </a:xfrm>
          <a:prstGeom prst="rect">
            <a:avLst/>
          </a:prstGeom>
          <a:noFill/>
        </p:spPr>
        <p:txBody>
          <a:bodyPr wrap="square" rtlCol="0">
            <a:spAutoFit/>
          </a:bodyPr>
          <a:lstStyle/>
          <a:p>
            <a:pPr algn="ctr"/>
            <a:r>
              <a:rPr lang="fr-FR" sz="1400" dirty="0">
                <a:latin typeface="Albertus Extra Bold" panose="020E0802040304020204" pitchFamily="34" charset="0"/>
                <a:sym typeface="+mn-ea"/>
              </a:rPr>
              <a:t>JSSP 2024</a:t>
            </a:r>
            <a:endParaRPr lang="fr-FR" sz="1400" dirty="0">
              <a:solidFill>
                <a:schemeClr val="bg1"/>
              </a:solidFill>
              <a:latin typeface="Albertus Extra Bold" panose="020E0802040304020204" pitchFamily="34" charset="0"/>
            </a:endParaRPr>
          </a:p>
        </p:txBody>
      </p:sp>
      <p:sp>
        <p:nvSpPr>
          <p:cNvPr id="7" name="ZoneTexte 6"/>
          <p:cNvSpPr txBox="1"/>
          <p:nvPr/>
        </p:nvSpPr>
        <p:spPr>
          <a:xfrm>
            <a:off x="1287780" y="1943100"/>
            <a:ext cx="9867900" cy="4356735"/>
          </a:xfrm>
          <a:prstGeom prst="rect">
            <a:avLst/>
          </a:prstGeom>
          <a:noFill/>
        </p:spPr>
        <p:txBody>
          <a:bodyPr wrap="square" rtlCol="0">
            <a:noAutofit/>
          </a:bodyPr>
          <a:lstStyle/>
          <a:p>
            <a:r>
              <a:rPr lang="fr-FR" sz="2400" b="0" i="0" dirty="0">
                <a:effectLst/>
                <a:latin typeface="Söhne"/>
              </a:rPr>
              <a:t>Les perspectives pour l'Association des Médecins Communautaires du Bénin (AMCB) sont les suivantes :</a:t>
            </a:r>
            <a:endParaRPr lang="fr-FR" sz="2400" b="0" i="0" dirty="0">
              <a:effectLst/>
              <a:latin typeface="Söhne"/>
            </a:endParaRPr>
          </a:p>
          <a:p>
            <a:endParaRPr lang="fr-FR" sz="2400" dirty="0"/>
          </a:p>
          <a:p>
            <a:pPr marL="285750" indent="-285750">
              <a:buFont typeface="Arial" panose="020B0604020202020204" pitchFamily="34" charset="0"/>
              <a:buChar char="•"/>
            </a:pPr>
            <a:r>
              <a:rPr lang="fr-FR" sz="2400" dirty="0"/>
              <a:t>Renforcer l'insertion et l'intégration professionnelle des médecins communautaires dans leurs zones d'intervention, en collaborant étroitement avec les autorités locales et les organisations communautaires pour mieux comprendre les besoins de santé de la population.</a:t>
            </a:r>
            <a:endParaRPr lang="fr-FR" sz="2400" dirty="0"/>
          </a:p>
          <a:p>
            <a:pPr marL="285750" indent="-285750">
              <a:buFont typeface="Arial" panose="020B0604020202020204" pitchFamily="34" charset="0"/>
              <a:buChar char="•"/>
            </a:pPr>
            <a:endParaRPr lang="fr-FR" sz="2400" dirty="0"/>
          </a:p>
          <a:p>
            <a:pPr marL="285750" indent="-285750">
              <a:buFont typeface="Arial" panose="020B0604020202020204" pitchFamily="34" charset="0"/>
              <a:buChar char="•"/>
            </a:pPr>
            <a:r>
              <a:rPr lang="fr-FR" sz="2400" dirty="0"/>
              <a:t>Développer des programmes de formation continue pour les médecins communautaires, afin de renforcer leurs compétences en matière de soins de santé de qualité en milieu rural et de leur permettre de s'adapter aux changements technologiques et aux évolutions de la pratique médicale.</a:t>
            </a:r>
            <a:endParaRPr lang="fr-FR" sz="2400" dirty="0"/>
          </a:p>
          <a:p>
            <a:pPr marL="285750" indent="-285750">
              <a:buFont typeface="Arial" panose="020B0604020202020204" pitchFamily="34" charset="0"/>
              <a:buChar char="•"/>
            </a:pPr>
            <a:endParaRPr lang="fr-FR" sz="2400" dirty="0"/>
          </a:p>
          <a:p>
            <a:pPr marL="285750" indent="-285750">
              <a:buFont typeface="Arial" panose="020B0604020202020204" pitchFamily="34" charset="0"/>
              <a:buChar char="•"/>
            </a:pPr>
            <a:endParaRPr lang="fr-FR" sz="2400" dirty="0"/>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PERSPECTIVES DEFI</a:t>
            </a:r>
            <a:endParaRPr lang="en-US"/>
          </a:p>
        </p:txBody>
      </p:sp>
      <p:pic>
        <p:nvPicPr>
          <p:cNvPr id="4" name="Picture 4" descr="A picture containing drawing, game, food&#10;&#10;Description automatically generated"/>
          <p:cNvPicPr>
            <a:picLocks noChangeAspect="1" noChangeArrowheads="1"/>
          </p:cNvPicPr>
          <p:nvPr/>
        </p:nvPicPr>
        <p:blipFill>
          <a:blip r:embed="rId1">
            <a:extLst>
              <a:ext uri="{28A0092B-C50C-407E-A947-70E740481C1C}">
                <a14:useLocalDpi xmlns:a14="http://schemas.microsoft.com/office/drawing/2010/main" val="0"/>
              </a:ext>
            </a:extLst>
          </a:blip>
          <a:srcRect l="12086" r="16689" b="2"/>
          <a:stretch>
            <a:fillRect/>
          </a:stretch>
        </p:blipFill>
        <p:spPr bwMode="auto">
          <a:xfrm>
            <a:off x="299863" y="5949722"/>
            <a:ext cx="988026" cy="76112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1240B29-F687-4F45-9708-019B960494DF}">
              <a14:hiddenLine xmlns:a14="http://schemas.microsoft.com/office/drawing/2010/main" w="9525">
                <a:solidFill>
                  <a:srgbClr val="000000"/>
                </a:solidFill>
                <a:miter lim="800000"/>
                <a:headEnd/>
                <a:tailEnd/>
              </a14:hiddenLine>
            </a:ext>
          </a:extLst>
        </p:spPr>
      </p:pic>
      <p:pic>
        <p:nvPicPr>
          <p:cNvPr id="5" name="Imag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0868749" y="5963867"/>
            <a:ext cx="1062025" cy="74697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6" name="ZoneTexte 5"/>
          <p:cNvSpPr txBox="1"/>
          <p:nvPr/>
        </p:nvSpPr>
        <p:spPr>
          <a:xfrm>
            <a:off x="4338034" y="6515088"/>
            <a:ext cx="3515932" cy="306705"/>
          </a:xfrm>
          <a:prstGeom prst="rect">
            <a:avLst/>
          </a:prstGeom>
          <a:noFill/>
        </p:spPr>
        <p:txBody>
          <a:bodyPr wrap="square" rtlCol="0">
            <a:spAutoFit/>
          </a:bodyPr>
          <a:lstStyle/>
          <a:p>
            <a:pPr algn="ctr"/>
            <a:r>
              <a:rPr lang="fr-FR" sz="1400" dirty="0">
                <a:latin typeface="Albertus Extra Bold" panose="020E0802040304020204" pitchFamily="34" charset="0"/>
                <a:sym typeface="+mn-ea"/>
              </a:rPr>
              <a:t>JSSP 2024</a:t>
            </a:r>
            <a:endParaRPr lang="fr-FR" sz="1400" dirty="0">
              <a:solidFill>
                <a:schemeClr val="bg1"/>
              </a:solidFill>
              <a:latin typeface="Albertus Extra Bold" panose="020E0802040304020204" pitchFamily="34" charset="0"/>
            </a:endParaRPr>
          </a:p>
        </p:txBody>
      </p:sp>
      <p:sp>
        <p:nvSpPr>
          <p:cNvPr id="7" name="ZoneTexte 6"/>
          <p:cNvSpPr txBox="1"/>
          <p:nvPr/>
        </p:nvSpPr>
        <p:spPr>
          <a:xfrm>
            <a:off x="1287889" y="1943100"/>
            <a:ext cx="9867791" cy="4799965"/>
          </a:xfrm>
          <a:prstGeom prst="rect">
            <a:avLst/>
          </a:prstGeom>
          <a:noFill/>
        </p:spPr>
        <p:txBody>
          <a:bodyPr wrap="square" rtlCol="0">
            <a:spAutoFit/>
          </a:bodyPr>
          <a:lstStyle/>
          <a:p>
            <a:r>
              <a:rPr lang="fr-FR" b="0" i="0" dirty="0">
                <a:effectLst/>
                <a:latin typeface="Söhne"/>
              </a:rPr>
              <a:t>Les perspectives pour l'Association des Médecins Communautaires du Bénin (AMCB) sont les suivantes :</a:t>
            </a:r>
            <a:endParaRPr lang="fr-FR" b="0" i="0" dirty="0">
              <a:effectLst/>
              <a:latin typeface="Söhne"/>
            </a:endParaRPr>
          </a:p>
          <a:p>
            <a:endParaRPr lang="fr-FR" dirty="0"/>
          </a:p>
          <a:p>
            <a:pPr indent="0">
              <a:buFont typeface="Arial" panose="020B0604020202020204" pitchFamily="34" charset="0"/>
              <a:buNone/>
            </a:pPr>
            <a:r>
              <a:rPr lang="fr-FR" sz="2800" dirty="0"/>
              <a:t>Mettre en place des systèmes de suivi et d'évaluation pour mesurer l'impact des interventions de l'AMCB sur les indicateurs de santé des populations des zones d'intervention.</a:t>
            </a:r>
            <a:endParaRPr lang="fr-FR" sz="2800" dirty="0"/>
          </a:p>
          <a:p>
            <a:pPr marL="285750" indent="-285750">
              <a:buFont typeface="Arial" panose="020B0604020202020204" pitchFamily="34" charset="0"/>
              <a:buChar char="•"/>
            </a:pPr>
            <a:endParaRPr lang="fr-FR" sz="2800" dirty="0"/>
          </a:p>
          <a:p>
            <a:pPr marL="285750" indent="-285750">
              <a:buFont typeface="Arial" panose="020B0604020202020204" pitchFamily="34" charset="0"/>
              <a:buChar char="•"/>
            </a:pPr>
            <a:r>
              <a:rPr lang="fr-FR" sz="2800" dirty="0"/>
              <a:t>Sensibiliser la population locale sur l'importance des soins de santé de qualité et renforcer leur participation active dans la prise de décisions relatives à leur propre santé.</a:t>
            </a:r>
            <a:endParaRPr lang="fr-FR" sz="2800" dirty="0"/>
          </a:p>
          <a:p>
            <a:pPr marL="285750" indent="-285750">
              <a:buFont typeface="Arial" panose="020B0604020202020204" pitchFamily="34" charset="0"/>
              <a:buChar char="•"/>
            </a:pPr>
            <a:r>
              <a:rPr lang="fr-FR" sz="2800" dirty="0"/>
              <a:t>Renforcement du Partenariat-Public- Privé</a:t>
            </a:r>
            <a:endParaRPr lang="fr-FR" sz="2800" dirty="0"/>
          </a:p>
          <a:p>
            <a:pPr marL="285750" indent="-285750">
              <a:buFont typeface="Arial" panose="020B0604020202020204" pitchFamily="34" charset="0"/>
              <a:buChar char="•"/>
            </a:pPr>
            <a:endParaRPr lang="fr-FR" sz="2800" dirty="0"/>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PERSPECTIVES DEFI</a:t>
            </a:r>
            <a:endParaRPr lang="en-US" dirty="0"/>
          </a:p>
        </p:txBody>
      </p:sp>
      <p:pic>
        <p:nvPicPr>
          <p:cNvPr id="4" name="Picture 4" descr="A picture containing drawing, game, food&#10;&#10;Description automatically generated"/>
          <p:cNvPicPr>
            <a:picLocks noChangeAspect="1" noChangeArrowheads="1"/>
          </p:cNvPicPr>
          <p:nvPr/>
        </p:nvPicPr>
        <p:blipFill>
          <a:blip r:embed="rId1">
            <a:extLst>
              <a:ext uri="{28A0092B-C50C-407E-A947-70E740481C1C}">
                <a14:useLocalDpi xmlns:a14="http://schemas.microsoft.com/office/drawing/2010/main" val="0"/>
              </a:ext>
            </a:extLst>
          </a:blip>
          <a:srcRect l="12086" r="16689" b="2"/>
          <a:stretch>
            <a:fillRect/>
          </a:stretch>
        </p:blipFill>
        <p:spPr bwMode="auto">
          <a:xfrm>
            <a:off x="299863" y="5949722"/>
            <a:ext cx="988026" cy="76112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1240B29-F687-4F45-9708-019B960494DF}">
              <a14:hiddenLine xmlns:a14="http://schemas.microsoft.com/office/drawing/2010/main" w="9525">
                <a:solidFill>
                  <a:srgbClr val="000000"/>
                </a:solidFill>
                <a:miter lim="800000"/>
                <a:headEnd/>
                <a:tailEnd/>
              </a14:hiddenLine>
            </a:ext>
          </a:extLst>
        </p:spPr>
      </p:pic>
      <p:pic>
        <p:nvPicPr>
          <p:cNvPr id="5" name="Imag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0868749" y="5963867"/>
            <a:ext cx="1062025" cy="74697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6" name="ZoneTexte 5"/>
          <p:cNvSpPr txBox="1"/>
          <p:nvPr/>
        </p:nvSpPr>
        <p:spPr>
          <a:xfrm>
            <a:off x="4338034" y="6515088"/>
            <a:ext cx="3515932" cy="306705"/>
          </a:xfrm>
          <a:prstGeom prst="rect">
            <a:avLst/>
          </a:prstGeom>
          <a:noFill/>
        </p:spPr>
        <p:txBody>
          <a:bodyPr wrap="square" rtlCol="0">
            <a:spAutoFit/>
          </a:bodyPr>
          <a:lstStyle/>
          <a:p>
            <a:pPr algn="ctr"/>
            <a:r>
              <a:rPr lang="fr-FR" sz="1400" dirty="0">
                <a:latin typeface="Albertus Extra Bold" panose="020E0802040304020204" pitchFamily="34" charset="0"/>
                <a:sym typeface="+mn-ea"/>
              </a:rPr>
              <a:t>JSSP 2024</a:t>
            </a:r>
            <a:endParaRPr lang="fr-FR" sz="1400" dirty="0">
              <a:solidFill>
                <a:schemeClr val="bg1"/>
              </a:solidFill>
              <a:latin typeface="Albertus Extra Bold" panose="020E0802040304020204" pitchFamily="34" charset="0"/>
            </a:endParaRPr>
          </a:p>
        </p:txBody>
      </p:sp>
      <p:sp>
        <p:nvSpPr>
          <p:cNvPr id="7" name="ZoneTexte 6"/>
          <p:cNvSpPr txBox="1"/>
          <p:nvPr/>
        </p:nvSpPr>
        <p:spPr>
          <a:xfrm>
            <a:off x="1287889" y="2258319"/>
            <a:ext cx="9867791" cy="3416320"/>
          </a:xfrm>
          <a:prstGeom prst="rect">
            <a:avLst/>
          </a:prstGeom>
          <a:noFill/>
        </p:spPr>
        <p:txBody>
          <a:bodyPr wrap="square" rtlCol="0">
            <a:spAutoFit/>
          </a:bodyPr>
          <a:lstStyle/>
          <a:p>
            <a:r>
              <a:rPr lang="fr-FR" dirty="0"/>
              <a:t>Les défis auxquels l'AMCB fait face sont les suivants :</a:t>
            </a:r>
            <a:endParaRPr lang="fr-FR" dirty="0"/>
          </a:p>
          <a:p>
            <a:pPr marL="285750" indent="-285750">
              <a:buFont typeface="Arial" panose="020B0604020202020204" pitchFamily="34" charset="0"/>
              <a:buChar char="•"/>
            </a:pPr>
            <a:endParaRPr lang="fr-FR" dirty="0"/>
          </a:p>
          <a:p>
            <a:pPr marL="285750" indent="-285750">
              <a:buFont typeface="Arial" panose="020B0604020202020204" pitchFamily="34" charset="0"/>
              <a:buChar char="•"/>
            </a:pPr>
            <a:r>
              <a:rPr lang="fr-FR" dirty="0"/>
              <a:t>L'accès limité aux ressources financières et matérielles nécessaires pour soutenir ses activités.</a:t>
            </a:r>
            <a:endParaRPr lang="fr-FR" dirty="0"/>
          </a:p>
          <a:p>
            <a:pPr marL="285750" indent="-285750">
              <a:buFont typeface="Arial" panose="020B0604020202020204" pitchFamily="34" charset="0"/>
              <a:buChar char="•"/>
            </a:pPr>
            <a:endParaRPr lang="fr-FR" dirty="0"/>
          </a:p>
          <a:p>
            <a:pPr marL="285750" indent="-285750">
              <a:buFont typeface="Arial" panose="020B0604020202020204" pitchFamily="34" charset="0"/>
              <a:buChar char="•"/>
            </a:pPr>
            <a:r>
              <a:rPr lang="fr-FR" dirty="0"/>
              <a:t>Les difficultés à recruter et à retenir des médecins communautaires, en raison de l'absence d'incitations financières suffisantes et de conditions de travail difficiles en milieu rural.</a:t>
            </a:r>
            <a:endParaRPr lang="fr-FR" dirty="0"/>
          </a:p>
          <a:p>
            <a:pPr marL="285750" indent="-285750">
              <a:buFont typeface="Arial" panose="020B0604020202020204" pitchFamily="34" charset="0"/>
              <a:buChar char="•"/>
            </a:pPr>
            <a:endParaRPr lang="fr-FR" dirty="0"/>
          </a:p>
          <a:p>
            <a:pPr marL="285750" indent="-285750">
              <a:buFont typeface="Arial" panose="020B0604020202020204" pitchFamily="34" charset="0"/>
              <a:buChar char="•"/>
            </a:pPr>
            <a:r>
              <a:rPr lang="fr-FR" dirty="0"/>
              <a:t>Les défis liés à la coordination et à la collaboration avec d'autres acteurs de la santé communautaire, tels que les autorités sanitaires locales et les organisations non gouvernementales (ONG).</a:t>
            </a:r>
            <a:endParaRPr lang="fr-FR" dirty="0"/>
          </a:p>
          <a:p>
            <a:pPr marL="285750" indent="-285750">
              <a:buFont typeface="Arial" panose="020B0604020202020204" pitchFamily="34" charset="0"/>
              <a:buChar char="•"/>
            </a:pPr>
            <a:endParaRPr lang="fr-FR" dirty="0"/>
          </a:p>
          <a:p>
            <a:pPr marL="285750" indent="-285750">
              <a:buFont typeface="Arial" panose="020B0604020202020204" pitchFamily="34" charset="0"/>
              <a:buChar char="•"/>
            </a:pPr>
            <a:r>
              <a:rPr lang="fr-FR" dirty="0"/>
              <a:t>Institutionnalisation du métier de médecin communautaire.</a:t>
            </a:r>
            <a:endParaRPr lang="fr-FR" dirty="0"/>
          </a:p>
          <a:p>
            <a:pPr marL="285750" indent="-285750">
              <a:buFont typeface="Arial" panose="020B0604020202020204" pitchFamily="34" charset="0"/>
              <a:buChar char="•"/>
            </a:pPr>
            <a:endParaRPr lang="fr-FR" dirty="0"/>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4" descr="A picture containing drawing, game, food&#10;&#10;Description automatically generated"/>
          <p:cNvPicPr>
            <a:picLocks noChangeAspect="1" noChangeArrowheads="1"/>
          </p:cNvPicPr>
          <p:nvPr/>
        </p:nvPicPr>
        <p:blipFill>
          <a:blip r:embed="rId1">
            <a:extLst>
              <a:ext uri="{28A0092B-C50C-407E-A947-70E740481C1C}">
                <a14:useLocalDpi xmlns:a14="http://schemas.microsoft.com/office/drawing/2010/main" val="0"/>
              </a:ext>
            </a:extLst>
          </a:blip>
          <a:srcRect l="12086" r="16689" b="2"/>
          <a:stretch>
            <a:fillRect/>
          </a:stretch>
        </p:blipFill>
        <p:spPr bwMode="auto">
          <a:xfrm>
            <a:off x="299863" y="55917"/>
            <a:ext cx="3003587" cy="231379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1240B29-F687-4F45-9708-019B960494DF}">
              <a14:hiddenLine xmlns:a14="http://schemas.microsoft.com/office/drawing/2010/main" w="9525">
                <a:solidFill>
                  <a:srgbClr val="000000"/>
                </a:solidFill>
                <a:miter lim="800000"/>
                <a:headEnd/>
                <a:tailEnd/>
              </a14:hiddenLine>
            </a:ext>
          </a:extLst>
        </p:spPr>
      </p:pic>
      <p:pic>
        <p:nvPicPr>
          <p:cNvPr id="3" name="Image 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888550" y="257141"/>
            <a:ext cx="3003587" cy="211257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4" name="ZoneTexte 3"/>
          <p:cNvSpPr txBox="1"/>
          <p:nvPr/>
        </p:nvSpPr>
        <p:spPr>
          <a:xfrm>
            <a:off x="4099775" y="1566952"/>
            <a:ext cx="3992450" cy="1323439"/>
          </a:xfrm>
          <a:prstGeom prst="rect">
            <a:avLst/>
          </a:prstGeom>
          <a:noFill/>
        </p:spPr>
        <p:txBody>
          <a:bodyPr wrap="square" rtlCol="0">
            <a:spAutoFit/>
          </a:bodyPr>
          <a:lstStyle/>
          <a:p>
            <a:pPr algn="ctr"/>
            <a:r>
              <a:rPr lang="fr-FR" sz="8000" b="1" i="1" dirty="0"/>
              <a:t>Merci</a:t>
            </a:r>
            <a:endParaRPr lang="fr-FR" sz="8000" b="1" i="1" dirty="0"/>
          </a:p>
        </p:txBody>
      </p:sp>
      <p:sp>
        <p:nvSpPr>
          <p:cNvPr id="5" name="ZoneTexte 4"/>
          <p:cNvSpPr txBox="1"/>
          <p:nvPr/>
        </p:nvSpPr>
        <p:spPr>
          <a:xfrm>
            <a:off x="4338034" y="443370"/>
            <a:ext cx="3515932" cy="521970"/>
          </a:xfrm>
          <a:prstGeom prst="rect">
            <a:avLst/>
          </a:prstGeom>
          <a:noFill/>
        </p:spPr>
        <p:txBody>
          <a:bodyPr wrap="square" rtlCol="0">
            <a:spAutoFit/>
          </a:bodyPr>
          <a:lstStyle/>
          <a:p>
            <a:pPr algn="ctr"/>
            <a:r>
              <a:rPr lang="fr-FR" sz="2800" dirty="0">
                <a:latin typeface="Albertus Extra Bold" panose="020E0802040304020204" pitchFamily="34" charset="0"/>
                <a:sym typeface="+mn-ea"/>
              </a:rPr>
              <a:t>JSSP 2024</a:t>
            </a:r>
            <a:endParaRPr lang="fr-FR" sz="2800" dirty="0">
              <a:latin typeface="Albertus Extra Bold" panose="020E0802040304020204" pitchFamily="34" charset="0"/>
            </a:endParaRPr>
          </a:p>
        </p:txBody>
      </p:sp>
      <p:pic>
        <p:nvPicPr>
          <p:cNvPr id="7" name="Imag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43063" y="2708662"/>
            <a:ext cx="8905874" cy="3892197"/>
          </a:xfrm>
          <a:prstGeom prst="rect">
            <a:avLst/>
          </a:prstGeom>
        </p:spPr>
      </p:pic>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p:transition spd="slow">
        <p:fade/>
      </p:transition>
    </mc:Fallback>
  </mc:AlternateContent>
</p:sld>
</file>

<file path=ppt/theme/theme1.xml><?xml version="1.0" encoding="utf-8"?>
<a:theme xmlns:a="http://schemas.openxmlformats.org/drawingml/2006/main" name="Rétrospective">
  <a:themeElements>
    <a:clrScheme name="Rétrospective">
      <a:dk1>
        <a:sysClr val="windowText" lastClr="000000"/>
      </a:dk1>
      <a:lt1>
        <a:sysClr val="window" lastClr="FFFFFF"/>
      </a:lt1>
      <a:dk2>
        <a:srgbClr val="455F51"/>
      </a:dk2>
      <a:lt2>
        <a:srgbClr val="E2DFCC"/>
      </a:lt2>
      <a:accent1>
        <a:srgbClr val="99CB38"/>
      </a:accent1>
      <a:accent2>
        <a:srgbClr val="63A537"/>
      </a:accent2>
      <a:accent3>
        <a:srgbClr val="37A76F"/>
      </a:accent3>
      <a:accent4>
        <a:srgbClr val="44C1A3"/>
      </a:accent4>
      <a:accent5>
        <a:srgbClr val="4EB3CF"/>
      </a:accent5>
      <a:accent6>
        <a:srgbClr val="51C3F9"/>
      </a:accent6>
      <a:hlink>
        <a:srgbClr val="6B9F25"/>
      </a:hlink>
      <a:folHlink>
        <a:srgbClr val="B26B02"/>
      </a:folHlink>
    </a:clrScheme>
    <a:fontScheme name="Rétrospectiv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étrospective">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Retrospect</Template>
  <TotalTime>0</TotalTime>
  <Words>3438</Words>
  <Application>WPS Presentation</Application>
  <PresentationFormat>Grand écran</PresentationFormat>
  <Paragraphs>121</Paragraphs>
  <Slides>14</Slides>
  <Notes>0</Notes>
  <HiddenSlides>0</HiddenSlides>
  <MMClips>0</MMClips>
  <ScaleCrop>false</ScaleCrop>
  <HeadingPairs>
    <vt:vector size="6" baseType="variant">
      <vt:variant>
        <vt:lpstr>已用的字体</vt:lpstr>
      </vt:variant>
      <vt:variant>
        <vt:i4>12</vt:i4>
      </vt:variant>
      <vt:variant>
        <vt:lpstr>主题</vt:lpstr>
      </vt:variant>
      <vt:variant>
        <vt:i4>1</vt:i4>
      </vt:variant>
      <vt:variant>
        <vt:lpstr>幻灯片标题</vt:lpstr>
      </vt:variant>
      <vt:variant>
        <vt:i4>14</vt:i4>
      </vt:variant>
    </vt:vector>
  </HeadingPairs>
  <TitlesOfParts>
    <vt:vector size="27" baseType="lpstr">
      <vt:lpstr>Arial</vt:lpstr>
      <vt:lpstr>SimSun</vt:lpstr>
      <vt:lpstr>Wingdings</vt:lpstr>
      <vt:lpstr>Calibri</vt:lpstr>
      <vt:lpstr>Century Gothic</vt:lpstr>
      <vt:lpstr>Albertus Extra Bold</vt:lpstr>
      <vt:lpstr>Segoe Print</vt:lpstr>
      <vt:lpstr>Georgia</vt:lpstr>
      <vt:lpstr>Söhne</vt:lpstr>
      <vt:lpstr>Microsoft YaHei</vt:lpstr>
      <vt:lpstr>Arial Unicode MS</vt:lpstr>
      <vt:lpstr>Calibri Light</vt:lpstr>
      <vt:lpstr>Rétrospective</vt:lpstr>
      <vt:lpstr>LA MEDICALISATION DES ZONES RURALES AU BENIN ET LA COUVERTURE SANITAIRE UNIVERSELLE :</vt:lpstr>
      <vt:lpstr>QUI SOMMES NOUS ?</vt:lpstr>
      <vt:lpstr>OÙ SOMMES NOUS ?</vt:lpstr>
      <vt:lpstr>NOS ACTIVITES ET SERVICES</vt:lpstr>
      <vt:lpstr>BENEFICIAIRES DE NOS SERVICES</vt:lpstr>
      <vt:lpstr>NOS DOMAINES D’INTERVENTION</vt:lpstr>
      <vt:lpstr>NOS COMBATS</vt:lpstr>
      <vt:lpstr>NOTRE VISION</vt:lpstr>
      <vt:lpstr>NOTRE MISSION</vt:lpstr>
      <vt:lpstr>NOS PARTENAIRES</vt:lpstr>
      <vt:lpstr>PERSPECTIVES DEFI</vt:lpstr>
      <vt:lpstr>PERSPECTIVES DEFI</vt:lpstr>
      <vt:lpstr>PERSPECTIVES DEFI</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Armel ACCROMBESSI</dc:creator>
  <cp:lastModifiedBy>Alidou SANI</cp:lastModifiedBy>
  <cp:revision>19</cp:revision>
  <dcterms:created xsi:type="dcterms:W3CDTF">2023-04-08T15:27:00Z</dcterms:created>
  <dcterms:modified xsi:type="dcterms:W3CDTF">2024-09-11T13:10:25Z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AE449EE09C1246EBB46B04AE685ECD76_12</vt:lpwstr>
  </property>
  <property fmtid="{D5CDD505-2E9C-101B-9397-08002B2CF9AE}" pid="3" name="KSOProductBuildVer">
    <vt:lpwstr>1036-12.2.0.17562</vt:lpwstr>
  </property>
</Properties>
</file>