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6"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n"/>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92" name="Google Shape;92;n"/>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n"/>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en-tête de section avec image">
  <p:cSld name="L’en-tête de section avec image">
    <p:spTree>
      <p:nvGrpSpPr>
        <p:cNvPr id="1" name="Shape 100"/>
        <p:cNvGrpSpPr/>
        <p:nvPr/>
      </p:nvGrpSpPr>
      <p:grpSpPr>
        <a:xfrm>
          <a:off x="0" y="0"/>
          <a:ext cx="0" cy="0"/>
          <a:chOff x="0" y="0"/>
          <a:chExt cx="0" cy="0"/>
        </a:xfrm>
      </p:grpSpPr>
      <p:sp>
        <p:nvSpPr>
          <p:cNvPr id="101" name="Google Shape;101;p2"/>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2" name="Google Shape;102;p2"/>
          <p:cNvSpPr txBox="1">
            <a:spLocks noGrp="1"/>
          </p:cNvSpPr>
          <p:nvPr>
            <p:ph type="title"/>
          </p:nvPr>
        </p:nvSpPr>
        <p:spPr>
          <a:xfrm>
            <a:off x="831850" y="182563"/>
            <a:ext cx="10515600" cy="9402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lt1"/>
              </a:buClr>
              <a:buSzPts val="4000"/>
              <a:buFont typeface="Corbel"/>
              <a:buNone/>
              <a:defRPr sz="4000" b="1"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2"/>
          <p:cNvSpPr txBox="1">
            <a:spLocks noGrp="1"/>
          </p:cNvSpPr>
          <p:nvPr>
            <p:ph type="body" idx="1"/>
          </p:nvPr>
        </p:nvSpPr>
        <p:spPr>
          <a:xfrm>
            <a:off x="2139388" y="1154832"/>
            <a:ext cx="7900500" cy="7644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000"/>
              </a:spcBef>
              <a:spcAft>
                <a:spcPts val="0"/>
              </a:spcAft>
              <a:buClr>
                <a:schemeClr val="lt1"/>
              </a:buClr>
              <a:buSzPts val="1800"/>
              <a:buNone/>
              <a:defRPr sz="1800" cap="none">
                <a:solidFill>
                  <a:schemeClr val="lt1"/>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104" name="Google Shape;104;p2"/>
          <p:cNvPicPr preferRelativeResize="0"/>
          <p:nvPr/>
        </p:nvPicPr>
        <p:blipFill rotWithShape="1">
          <a:blip r:embed="rId2">
            <a:alphaModFix/>
          </a:blip>
          <a:srcRect/>
          <a:stretch/>
        </p:blipFill>
        <p:spPr>
          <a:xfrm>
            <a:off x="469638" y="6260507"/>
            <a:ext cx="1075427" cy="414929"/>
          </a:xfrm>
          <a:prstGeom prst="rect">
            <a:avLst/>
          </a:prstGeom>
          <a:noFill/>
          <a:ln>
            <a:noFill/>
          </a:ln>
        </p:spPr>
      </p:pic>
      <p:sp>
        <p:nvSpPr>
          <p:cNvPr id="105" name="Google Shape;105;p2"/>
          <p:cNvSpPr/>
          <p:nvPr/>
        </p:nvSpPr>
        <p:spPr>
          <a:xfrm>
            <a:off x="11371669" y="6409397"/>
            <a:ext cx="280200" cy="2802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6" name="Google Shape;106;p2"/>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u="none" strike="noStrike" cap="none">
                <a:solidFill>
                  <a:srgbClr val="2C567A"/>
                </a:solidFill>
                <a:latin typeface="Calibri"/>
                <a:ea typeface="Calibri"/>
                <a:cs typeface="Calibri"/>
                <a:sym typeface="Calibri"/>
              </a:defRPr>
            </a:lvl1pPr>
            <a:lvl2pPr marL="0" marR="0" lvl="1" indent="0" algn="ctr" rtl="0">
              <a:spcBef>
                <a:spcPts val="0"/>
              </a:spcBef>
              <a:buNone/>
              <a:defRPr sz="900" b="0" i="0" u="none" strike="noStrike" cap="none">
                <a:solidFill>
                  <a:srgbClr val="2C567A"/>
                </a:solidFill>
                <a:latin typeface="Calibri"/>
                <a:ea typeface="Calibri"/>
                <a:cs typeface="Calibri"/>
                <a:sym typeface="Calibri"/>
              </a:defRPr>
            </a:lvl2pPr>
            <a:lvl3pPr marL="0" marR="0" lvl="2" indent="0" algn="ctr" rtl="0">
              <a:spcBef>
                <a:spcPts val="0"/>
              </a:spcBef>
              <a:buNone/>
              <a:defRPr sz="900" b="0" i="0" u="none" strike="noStrike" cap="none">
                <a:solidFill>
                  <a:srgbClr val="2C567A"/>
                </a:solidFill>
                <a:latin typeface="Calibri"/>
                <a:ea typeface="Calibri"/>
                <a:cs typeface="Calibri"/>
                <a:sym typeface="Calibri"/>
              </a:defRPr>
            </a:lvl3pPr>
            <a:lvl4pPr marL="0" marR="0" lvl="3" indent="0" algn="ctr" rtl="0">
              <a:spcBef>
                <a:spcPts val="0"/>
              </a:spcBef>
              <a:buNone/>
              <a:defRPr sz="900" b="0" i="0" u="none" strike="noStrike" cap="none">
                <a:solidFill>
                  <a:srgbClr val="2C567A"/>
                </a:solidFill>
                <a:latin typeface="Calibri"/>
                <a:ea typeface="Calibri"/>
                <a:cs typeface="Calibri"/>
                <a:sym typeface="Calibri"/>
              </a:defRPr>
            </a:lvl4pPr>
            <a:lvl5pPr marL="0" marR="0" lvl="4" indent="0" algn="ctr" rtl="0">
              <a:spcBef>
                <a:spcPts val="0"/>
              </a:spcBef>
              <a:buNone/>
              <a:defRPr sz="900" b="0" i="0" u="none" strike="noStrike" cap="none">
                <a:solidFill>
                  <a:srgbClr val="2C567A"/>
                </a:solidFill>
                <a:latin typeface="Calibri"/>
                <a:ea typeface="Calibri"/>
                <a:cs typeface="Calibri"/>
                <a:sym typeface="Calibri"/>
              </a:defRPr>
            </a:lvl5pPr>
            <a:lvl6pPr marL="0" marR="0" lvl="5" indent="0" algn="ctr" rtl="0">
              <a:spcBef>
                <a:spcPts val="0"/>
              </a:spcBef>
              <a:buNone/>
              <a:defRPr sz="900" b="0" i="0" u="none" strike="noStrike" cap="none">
                <a:solidFill>
                  <a:srgbClr val="2C567A"/>
                </a:solidFill>
                <a:latin typeface="Calibri"/>
                <a:ea typeface="Calibri"/>
                <a:cs typeface="Calibri"/>
                <a:sym typeface="Calibri"/>
              </a:defRPr>
            </a:lvl6pPr>
            <a:lvl7pPr marL="0" marR="0" lvl="6" indent="0" algn="ctr" rtl="0">
              <a:spcBef>
                <a:spcPts val="0"/>
              </a:spcBef>
              <a:buNone/>
              <a:defRPr sz="900" b="0" i="0" u="none" strike="noStrike" cap="none">
                <a:solidFill>
                  <a:srgbClr val="2C567A"/>
                </a:solidFill>
                <a:latin typeface="Calibri"/>
                <a:ea typeface="Calibri"/>
                <a:cs typeface="Calibri"/>
                <a:sym typeface="Calibri"/>
              </a:defRPr>
            </a:lvl7pPr>
            <a:lvl8pPr marL="0" marR="0" lvl="7" indent="0" algn="ctr" rtl="0">
              <a:spcBef>
                <a:spcPts val="0"/>
              </a:spcBef>
              <a:buNone/>
              <a:defRPr sz="900" b="0" i="0" u="none" strike="noStrike" cap="none">
                <a:solidFill>
                  <a:srgbClr val="2C567A"/>
                </a:solidFill>
                <a:latin typeface="Calibri"/>
                <a:ea typeface="Calibri"/>
                <a:cs typeface="Calibri"/>
                <a:sym typeface="Calibri"/>
              </a:defRPr>
            </a:lvl8pPr>
            <a:lvl9pPr marL="0" marR="0" lvl="8" indent="0" algn="ctr" rtl="0">
              <a:spcBef>
                <a:spcPts val="0"/>
              </a:spcBef>
              <a:buNone/>
              <a:defRPr sz="900" b="0" i="0" u="none" strike="noStrike" cap="none">
                <a:solidFill>
                  <a:srgbClr val="2C567A"/>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107" name="Google Shape;107;p2"/>
          <p:cNvSpPr>
            <a:spLocks noGrp="1"/>
          </p:cNvSpPr>
          <p:nvPr>
            <p:ph type="pic" idx="2"/>
          </p:nvPr>
        </p:nvSpPr>
        <p:spPr>
          <a:xfrm>
            <a:off x="2993041" y="2270376"/>
            <a:ext cx="6206400" cy="4587600"/>
          </a:xfrm>
          <a:prstGeom prst="rect">
            <a:avLst/>
          </a:prstGeom>
          <a:solidFill>
            <a:schemeClr val="lt2"/>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Slide_02">
  <p:cSld name="Titre Slide_02">
    <p:spTree>
      <p:nvGrpSpPr>
        <p:cNvPr id="1" name="Shape 108"/>
        <p:cNvGrpSpPr/>
        <p:nvPr/>
      </p:nvGrpSpPr>
      <p:grpSpPr>
        <a:xfrm>
          <a:off x="0" y="0"/>
          <a:ext cx="0" cy="0"/>
          <a:chOff x="0" y="0"/>
          <a:chExt cx="0" cy="0"/>
        </a:xfrm>
      </p:grpSpPr>
      <p:sp>
        <p:nvSpPr>
          <p:cNvPr id="109" name="Google Shape;109;p3"/>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0" name="Google Shape;110;p3"/>
          <p:cNvSpPr txBox="1">
            <a:spLocks noGrp="1"/>
          </p:cNvSpPr>
          <p:nvPr>
            <p:ph type="ctrTitle"/>
          </p:nvPr>
        </p:nvSpPr>
        <p:spPr>
          <a:xfrm>
            <a:off x="6343650" y="2173288"/>
            <a:ext cx="5143500" cy="20907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lt1"/>
              </a:buClr>
              <a:buSzPts val="5400"/>
              <a:buFont typeface="Corbel"/>
              <a:buNone/>
              <a:defRPr sz="5400" b="1" cap="none">
                <a:solidFill>
                  <a:schemeClr val="l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p3"/>
          <p:cNvSpPr txBox="1">
            <a:spLocks noGrp="1"/>
          </p:cNvSpPr>
          <p:nvPr>
            <p:ph type="subTitle" idx="1"/>
          </p:nvPr>
        </p:nvSpPr>
        <p:spPr>
          <a:xfrm>
            <a:off x="6343650" y="4279971"/>
            <a:ext cx="5143500" cy="5031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000"/>
              </a:spcBef>
              <a:spcAft>
                <a:spcPts val="0"/>
              </a:spcAft>
              <a:buClr>
                <a:schemeClr val="lt1"/>
              </a:buClr>
              <a:buSzPts val="1800"/>
              <a:buNone/>
              <a:defRPr sz="1800" b="0" cap="none">
                <a:solidFill>
                  <a:schemeClr val="lt1"/>
                </a:solidFil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12" name="Google Shape;112;p3"/>
          <p:cNvSpPr>
            <a:spLocks noGrp="1"/>
          </p:cNvSpPr>
          <p:nvPr>
            <p:ph type="pic" idx="2"/>
          </p:nvPr>
        </p:nvSpPr>
        <p:spPr>
          <a:xfrm>
            <a:off x="710812" y="728545"/>
            <a:ext cx="5305800" cy="5305800"/>
          </a:xfrm>
          <a:prstGeom prst="ellipse">
            <a:avLst/>
          </a:prstGeom>
          <a:solidFill>
            <a:schemeClr val="lt2"/>
          </a:solidFill>
          <a:ln>
            <a:noFill/>
          </a:ln>
        </p:spPr>
      </p:sp>
      <p:grpSp>
        <p:nvGrpSpPr>
          <p:cNvPr id="113" name="Google Shape;113;p3"/>
          <p:cNvGrpSpPr/>
          <p:nvPr/>
        </p:nvGrpSpPr>
        <p:grpSpPr>
          <a:xfrm>
            <a:off x="-1727860" y="-2049476"/>
            <a:ext cx="8917305" cy="10769813"/>
            <a:chOff x="11114088" y="2241550"/>
            <a:chExt cx="1905000" cy="2354263"/>
          </a:xfrm>
        </p:grpSpPr>
        <p:sp>
          <p:nvSpPr>
            <p:cNvPr id="114" name="Google Shape;114;p3"/>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5" name="Google Shape;115;p3"/>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116" name="Google Shape;116;p3"/>
          <p:cNvPicPr preferRelativeResize="0"/>
          <p:nvPr/>
        </p:nvPicPr>
        <p:blipFill rotWithShape="1">
          <a:blip r:embed="rId2">
            <a:alphaModFix/>
          </a:blip>
          <a:srcRect/>
          <a:stretch/>
        </p:blipFill>
        <p:spPr>
          <a:xfrm>
            <a:off x="10015850" y="391862"/>
            <a:ext cx="1745251" cy="673365"/>
          </a:xfrm>
          <a:prstGeom prst="rect">
            <a:avLst/>
          </a:prstGeom>
          <a:noFill/>
          <a:ln>
            <a:noFill/>
          </a:ln>
        </p:spPr>
      </p:pic>
      <p:cxnSp>
        <p:nvCxnSpPr>
          <p:cNvPr id="117" name="Google Shape;117;p3"/>
          <p:cNvCxnSpPr/>
          <p:nvPr/>
        </p:nvCxnSpPr>
        <p:spPr>
          <a:xfrm>
            <a:off x="6469778" y="4233582"/>
            <a:ext cx="5040000" cy="0"/>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avec image">
  <p:cSld name="Titre et contenu avec image">
    <p:spTree>
      <p:nvGrpSpPr>
        <p:cNvPr id="1" name="Shape 118"/>
        <p:cNvGrpSpPr/>
        <p:nvPr/>
      </p:nvGrpSpPr>
      <p:grpSpPr>
        <a:xfrm>
          <a:off x="0" y="0"/>
          <a:ext cx="0" cy="0"/>
          <a:chOff x="0" y="0"/>
          <a:chExt cx="0" cy="0"/>
        </a:xfrm>
      </p:grpSpPr>
      <p:sp>
        <p:nvSpPr>
          <p:cNvPr id="119" name="Google Shape;119;p4"/>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381000" algn="l" rtl="0">
              <a:lnSpc>
                <a:spcPct val="90000"/>
              </a:lnSpc>
              <a:spcBef>
                <a:spcPts val="1000"/>
              </a:spcBef>
              <a:spcAft>
                <a:spcPts val="0"/>
              </a:spcAft>
              <a:buClr>
                <a:schemeClr val="dk1"/>
              </a:buClr>
              <a:buSzPts val="2400"/>
              <a:buChar char="•"/>
              <a:defRPr sz="2400"/>
            </a:lvl1pPr>
            <a:lvl2pPr marL="914400" lvl="1" indent="-355600" algn="l" rtl="0">
              <a:lnSpc>
                <a:spcPct val="9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sz="1800"/>
            </a:lvl3pPr>
            <a:lvl4pPr marL="1828800" lvl="3" indent="-330200" algn="l" rtl="0">
              <a:lnSpc>
                <a:spcPct val="90000"/>
              </a:lnSpc>
              <a:spcBef>
                <a:spcPts val="500"/>
              </a:spcBef>
              <a:spcAft>
                <a:spcPts val="0"/>
              </a:spcAft>
              <a:buClr>
                <a:schemeClr val="dk1"/>
              </a:buClr>
              <a:buSzPts val="1600"/>
              <a:buChar char="•"/>
              <a:defRPr sz="1600"/>
            </a:lvl4pPr>
            <a:lvl5pPr marL="2286000" lvl="4" indent="-330200" algn="l" rtl="0">
              <a:lnSpc>
                <a:spcPct val="90000"/>
              </a:lnSpc>
              <a:spcBef>
                <a:spcPts val="500"/>
              </a:spcBef>
              <a:spcAft>
                <a:spcPts val="0"/>
              </a:spcAft>
              <a:buClr>
                <a:schemeClr val="dk1"/>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0" name="Google Shape;120;p4"/>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1" name="Google Shape;121;p4"/>
          <p:cNvPicPr preferRelativeResize="0"/>
          <p:nvPr/>
        </p:nvPicPr>
        <p:blipFill rotWithShape="1">
          <a:blip r:embed="rId2">
            <a:alphaModFix/>
          </a:blip>
          <a:srcRect/>
          <a:stretch/>
        </p:blipFill>
        <p:spPr>
          <a:xfrm>
            <a:off x="472046" y="6261436"/>
            <a:ext cx="1073019" cy="414000"/>
          </a:xfrm>
          <a:prstGeom prst="rect">
            <a:avLst/>
          </a:prstGeom>
          <a:noFill/>
          <a:ln>
            <a:noFill/>
          </a:ln>
        </p:spPr>
      </p:pic>
      <p:grpSp>
        <p:nvGrpSpPr>
          <p:cNvPr id="122" name="Google Shape;122;p4"/>
          <p:cNvGrpSpPr/>
          <p:nvPr/>
        </p:nvGrpSpPr>
        <p:grpSpPr>
          <a:xfrm rot="8650995">
            <a:off x="5037265" y="4335363"/>
            <a:ext cx="1905017" cy="2354284"/>
            <a:chOff x="11114088" y="2241550"/>
            <a:chExt cx="1905000" cy="2354263"/>
          </a:xfrm>
        </p:grpSpPr>
        <p:sp>
          <p:nvSpPr>
            <p:cNvPr id="123" name="Google Shape;123;p4"/>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4"/>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4"/>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6" name="Google Shape;126;p4"/>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4"/>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128" name="Google Shape;128;p4"/>
          <p:cNvSpPr>
            <a:spLocks noGrp="1"/>
          </p:cNvSpPr>
          <p:nvPr>
            <p:ph type="pic" idx="2"/>
          </p:nvPr>
        </p:nvSpPr>
        <p:spPr>
          <a:xfrm>
            <a:off x="5884648" y="0"/>
            <a:ext cx="6307500" cy="5780400"/>
          </a:xfrm>
          <a:prstGeom prst="rect">
            <a:avLst/>
          </a:prstGeom>
          <a:solidFill>
            <a:schemeClr val="lt2"/>
          </a:solidFill>
          <a:ln>
            <a:noFill/>
          </a:ln>
        </p:spPr>
      </p:sp>
      <p:sp>
        <p:nvSpPr>
          <p:cNvPr id="129" name="Google Shape;129;p4"/>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uniquement">
  <p:cSld name="Titre uniquement">
    <p:spTree>
      <p:nvGrpSpPr>
        <p:cNvPr id="1" name="Shape 130"/>
        <p:cNvGrpSpPr/>
        <p:nvPr/>
      </p:nvGrpSpPr>
      <p:grpSpPr>
        <a:xfrm>
          <a:off x="0" y="0"/>
          <a:ext cx="0" cy="0"/>
          <a:chOff x="0" y="0"/>
          <a:chExt cx="0" cy="0"/>
        </a:xfrm>
      </p:grpSpPr>
      <p:grpSp>
        <p:nvGrpSpPr>
          <p:cNvPr id="131" name="Google Shape;131;p5"/>
          <p:cNvGrpSpPr/>
          <p:nvPr/>
        </p:nvGrpSpPr>
        <p:grpSpPr>
          <a:xfrm rot="-2149215">
            <a:off x="7430555" y="-1843284"/>
            <a:ext cx="4436308" cy="5482540"/>
            <a:chOff x="11114088" y="2241550"/>
            <a:chExt cx="1905000" cy="2354263"/>
          </a:xfrm>
        </p:grpSpPr>
        <p:sp>
          <p:nvSpPr>
            <p:cNvPr id="132" name="Google Shape;132;p5"/>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p5"/>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5"/>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5" name="Google Shape;135;p5"/>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6" name="Google Shape;136;p5"/>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37" name="Google Shape;137;p5"/>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138" name="Google Shape;138;p5"/>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9" name="Google Shape;139;p5"/>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et contenu 03">
  <p:cSld name="Titre et contenu 03">
    <p:spTree>
      <p:nvGrpSpPr>
        <p:cNvPr id="1" name="Shape 140"/>
        <p:cNvGrpSpPr/>
        <p:nvPr/>
      </p:nvGrpSpPr>
      <p:grpSpPr>
        <a:xfrm>
          <a:off x="0" y="0"/>
          <a:ext cx="0" cy="0"/>
          <a:chOff x="0" y="0"/>
          <a:chExt cx="0" cy="0"/>
        </a:xfrm>
      </p:grpSpPr>
      <p:sp>
        <p:nvSpPr>
          <p:cNvPr id="141" name="Google Shape;141;p6"/>
          <p:cNvSpPr/>
          <p:nvPr/>
        </p:nvSpPr>
        <p:spPr>
          <a:xfrm>
            <a:off x="8308181"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2" name="Google Shape;142;p6"/>
          <p:cNvSpPr/>
          <p:nvPr/>
        </p:nvSpPr>
        <p:spPr>
          <a:xfrm>
            <a:off x="9833702" y="1823757"/>
            <a:ext cx="832200" cy="832200"/>
          </a:xfrm>
          <a:prstGeom prst="ellipse">
            <a:avLst/>
          </a:prstGeom>
          <a:solidFill>
            <a:schemeClr val="accent3"/>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3" name="Google Shape;143;p6"/>
          <p:cNvSpPr>
            <a:spLocks noGrp="1"/>
          </p:cNvSpPr>
          <p:nvPr>
            <p:ph type="pic" idx="2"/>
          </p:nvPr>
        </p:nvSpPr>
        <p:spPr>
          <a:xfrm>
            <a:off x="9998318" y="1988373"/>
            <a:ext cx="502800" cy="502800"/>
          </a:xfrm>
          <a:prstGeom prst="rect">
            <a:avLst/>
          </a:prstGeom>
          <a:noFill/>
          <a:ln>
            <a:noFill/>
          </a:ln>
        </p:spPr>
      </p:sp>
      <p:sp>
        <p:nvSpPr>
          <p:cNvPr id="144" name="Google Shape;144;p6"/>
          <p:cNvSpPr/>
          <p:nvPr/>
        </p:nvSpPr>
        <p:spPr>
          <a:xfrm>
            <a:off x="0"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6"/>
          <p:cNvSpPr/>
          <p:nvPr/>
        </p:nvSpPr>
        <p:spPr>
          <a:xfrm>
            <a:off x="1526011" y="1823757"/>
            <a:ext cx="832200" cy="832200"/>
          </a:xfrm>
          <a:prstGeom prst="ellipse">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6" name="Google Shape;146;p6"/>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7" name="Google Shape;147;p6"/>
          <p:cNvSpPr txBox="1">
            <a:spLocks noGrp="1"/>
          </p:cNvSpPr>
          <p:nvPr>
            <p:ph type="body" idx="1"/>
          </p:nvPr>
        </p:nvSpPr>
        <p:spPr>
          <a:xfrm>
            <a:off x="219126" y="3207024"/>
            <a:ext cx="3445500" cy="2504700"/>
          </a:xfrm>
          <a:prstGeom prst="rect">
            <a:avLst/>
          </a:prstGeom>
          <a:noFill/>
          <a:ln>
            <a:noFill/>
          </a:ln>
        </p:spPr>
        <p:txBody>
          <a:bodyPr spcFirstLastPara="1" wrap="square" lIns="0" tIns="0" rIns="0" bIns="0" anchor="t" anchorCtr="0">
            <a:norm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8" name="Google Shape;148;p6"/>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49" name="Google Shape;149;p6"/>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150" name="Google Shape;150;p6"/>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6"/>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152" name="Google Shape;152;p6"/>
          <p:cNvSpPr>
            <a:spLocks noGrp="1"/>
          </p:cNvSpPr>
          <p:nvPr>
            <p:ph type="pic" idx="3"/>
          </p:nvPr>
        </p:nvSpPr>
        <p:spPr>
          <a:xfrm>
            <a:off x="3883819" y="1630018"/>
            <a:ext cx="4424400" cy="4373100"/>
          </a:xfrm>
          <a:prstGeom prst="rect">
            <a:avLst/>
          </a:prstGeom>
          <a:solidFill>
            <a:srgbClr val="D0CECE"/>
          </a:solidFill>
          <a:ln>
            <a:noFill/>
          </a:ln>
        </p:spPr>
      </p:sp>
      <p:sp>
        <p:nvSpPr>
          <p:cNvPr id="153" name="Google Shape;153;p6"/>
          <p:cNvSpPr txBox="1">
            <a:spLocks noGrp="1"/>
          </p:cNvSpPr>
          <p:nvPr>
            <p:ph type="body" idx="4"/>
          </p:nvPr>
        </p:nvSpPr>
        <p:spPr>
          <a:xfrm>
            <a:off x="8527490" y="3207024"/>
            <a:ext cx="3445200" cy="2504700"/>
          </a:xfrm>
          <a:prstGeom prst="rect">
            <a:avLst/>
          </a:prstGeom>
          <a:noFill/>
          <a:ln>
            <a:noFill/>
          </a:ln>
        </p:spPr>
        <p:txBody>
          <a:bodyPr spcFirstLastPara="1" wrap="square" lIns="0" tIns="0" rIns="0" bIns="0" anchor="t" anchorCtr="0">
            <a:norm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4" name="Google Shape;154;p6"/>
          <p:cNvSpPr txBox="1">
            <a:spLocks noGrp="1"/>
          </p:cNvSpPr>
          <p:nvPr>
            <p:ph type="body" idx="5"/>
          </p:nvPr>
        </p:nvSpPr>
        <p:spPr>
          <a:xfrm>
            <a:off x="219126" y="2711636"/>
            <a:ext cx="34455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chemeClr val="dk1"/>
              </a:buClr>
              <a:buSzPts val="1800"/>
              <a:buNone/>
              <a:defRPr sz="1800" b="1" cap="none">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5" name="Google Shape;155;p6"/>
          <p:cNvSpPr txBox="1">
            <a:spLocks noGrp="1"/>
          </p:cNvSpPr>
          <p:nvPr>
            <p:ph type="body" idx="6"/>
          </p:nvPr>
        </p:nvSpPr>
        <p:spPr>
          <a:xfrm>
            <a:off x="8527124" y="2711636"/>
            <a:ext cx="34455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chemeClr val="dk1"/>
              </a:buClr>
              <a:buSzPts val="1800"/>
              <a:buNone/>
              <a:defRPr sz="1800" b="1" cap="none">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6" name="Google Shape;156;p6"/>
          <p:cNvSpPr>
            <a:spLocks noGrp="1"/>
          </p:cNvSpPr>
          <p:nvPr>
            <p:ph type="pic" idx="7"/>
          </p:nvPr>
        </p:nvSpPr>
        <p:spPr>
          <a:xfrm>
            <a:off x="1690627" y="1988373"/>
            <a:ext cx="502800" cy="5028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sposition de Comparaison">
  <p:cSld name="Disposition de Comparaison">
    <p:spTree>
      <p:nvGrpSpPr>
        <p:cNvPr id="1" name="Shape 157"/>
        <p:cNvGrpSpPr/>
        <p:nvPr/>
      </p:nvGrpSpPr>
      <p:grpSpPr>
        <a:xfrm>
          <a:off x="0" y="0"/>
          <a:ext cx="0" cy="0"/>
          <a:chOff x="0" y="0"/>
          <a:chExt cx="0" cy="0"/>
        </a:xfrm>
      </p:grpSpPr>
      <p:sp>
        <p:nvSpPr>
          <p:cNvPr id="158" name="Google Shape;158;p7"/>
          <p:cNvSpPr/>
          <p:nvPr/>
        </p:nvSpPr>
        <p:spPr>
          <a:xfrm>
            <a:off x="6599236" y="4707908"/>
            <a:ext cx="55929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7"/>
          <p:cNvSpPr/>
          <p:nvPr/>
        </p:nvSpPr>
        <p:spPr>
          <a:xfrm>
            <a:off x="-82063" y="1648186"/>
            <a:ext cx="57090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0" name="Google Shape;160;p7"/>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1" name="Google Shape;161;p7"/>
          <p:cNvSpPr txBox="1">
            <a:spLocks noGrp="1"/>
          </p:cNvSpPr>
          <p:nvPr>
            <p:ph type="body" idx="1"/>
          </p:nvPr>
        </p:nvSpPr>
        <p:spPr>
          <a:xfrm>
            <a:off x="680934" y="2863158"/>
            <a:ext cx="4074000" cy="2846700"/>
          </a:xfrm>
          <a:prstGeom prst="rect">
            <a:avLst/>
          </a:prstGeom>
          <a:noFill/>
          <a:ln>
            <a:noFill/>
          </a:ln>
        </p:spPr>
        <p:txBody>
          <a:bodyPr spcFirstLastPara="1" wrap="square" lIns="0" tIns="0" rIns="0" bIns="0" anchor="t" anchorCtr="0">
            <a:noAutofit/>
          </a:bodyPr>
          <a:lstStyle>
            <a:lvl1pPr marL="457200" lvl="0" indent="-228600" algn="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2" name="Google Shape;162;p7"/>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2"/>
              </a:solidFill>
              <a:latin typeface="Calibri"/>
              <a:ea typeface="Calibri"/>
              <a:cs typeface="Calibri"/>
              <a:sym typeface="Calibri"/>
            </a:endParaRPr>
          </a:p>
        </p:txBody>
      </p:sp>
      <p:pic>
        <p:nvPicPr>
          <p:cNvPr id="163" name="Google Shape;163;p7"/>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164" name="Google Shape;164;p7"/>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5" name="Google Shape;165;p7"/>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166" name="Google Shape;166;p7"/>
          <p:cNvSpPr txBox="1">
            <a:spLocks noGrp="1"/>
          </p:cNvSpPr>
          <p:nvPr>
            <p:ph type="body" idx="2"/>
          </p:nvPr>
        </p:nvSpPr>
        <p:spPr>
          <a:xfrm>
            <a:off x="1309370" y="1903728"/>
            <a:ext cx="3445500" cy="495300"/>
          </a:xfrm>
          <a:prstGeom prst="rect">
            <a:avLst/>
          </a:prstGeom>
          <a:noFill/>
          <a:ln>
            <a:noFill/>
          </a:ln>
        </p:spPr>
        <p:txBody>
          <a:bodyPr spcFirstLastPara="1" wrap="square" lIns="0" tIns="0" rIns="0" bIns="0" anchor="ctr" anchorCtr="0">
            <a:noAutofit/>
          </a:bodyPr>
          <a:lstStyle>
            <a:lvl1pPr marL="457200" lvl="0" indent="-228600" algn="r" rtl="0">
              <a:lnSpc>
                <a:spcPct val="90000"/>
              </a:lnSpc>
              <a:spcBef>
                <a:spcPts val="1000"/>
              </a:spcBef>
              <a:spcAft>
                <a:spcPts val="0"/>
              </a:spcAft>
              <a:buClr>
                <a:schemeClr val="accent1"/>
              </a:buClr>
              <a:buSzPts val="1800"/>
              <a:buNone/>
              <a:defRPr sz="1800" b="1" cap="none">
                <a:solidFill>
                  <a:schemeClr val="accent1"/>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7" name="Google Shape;167;p7"/>
          <p:cNvSpPr txBox="1">
            <a:spLocks noGrp="1"/>
          </p:cNvSpPr>
          <p:nvPr>
            <p:ph type="body" idx="3"/>
          </p:nvPr>
        </p:nvSpPr>
        <p:spPr>
          <a:xfrm>
            <a:off x="7327918" y="1648186"/>
            <a:ext cx="4074000" cy="2834400"/>
          </a:xfrm>
          <a:prstGeom prst="rect">
            <a:avLst/>
          </a:prstGeom>
          <a:noFill/>
          <a:ln>
            <a:noFill/>
          </a:ln>
        </p:spPr>
        <p:txBody>
          <a:bodyPr spcFirstLastPara="1" wrap="square" lIns="0" tIns="0" rIns="0" bIns="0" anchor="b" anchorCtr="0">
            <a:no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8" name="Google Shape;168;p7"/>
          <p:cNvSpPr txBox="1">
            <a:spLocks noGrp="1"/>
          </p:cNvSpPr>
          <p:nvPr>
            <p:ph type="body" idx="4"/>
          </p:nvPr>
        </p:nvSpPr>
        <p:spPr>
          <a:xfrm>
            <a:off x="7475709" y="4963450"/>
            <a:ext cx="3445500" cy="495300"/>
          </a:xfrm>
          <a:prstGeom prst="rect">
            <a:avLst/>
          </a:prstGeom>
          <a:noFill/>
          <a:ln>
            <a:noFill/>
          </a:ln>
        </p:spPr>
        <p:txBody>
          <a:bodyPr spcFirstLastPara="1" wrap="square" lIns="0" tIns="0" rIns="0" bIns="0" anchor="ctr" anchorCtr="0">
            <a:noAutofit/>
          </a:bodyPr>
          <a:lstStyle>
            <a:lvl1pPr marL="457200" lvl="0" indent="-228600" algn="l" rtl="0">
              <a:lnSpc>
                <a:spcPct val="90000"/>
              </a:lnSpc>
              <a:spcBef>
                <a:spcPts val="1000"/>
              </a:spcBef>
              <a:spcAft>
                <a:spcPts val="0"/>
              </a:spcAft>
              <a:buClr>
                <a:schemeClr val="accent3"/>
              </a:buClr>
              <a:buSzPts val="1800"/>
              <a:buNone/>
              <a:defRPr sz="1800" b="1" cap="none">
                <a:solidFill>
                  <a:schemeClr val="accent3"/>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9" name="Google Shape;169;p7"/>
          <p:cNvSpPr/>
          <p:nvPr/>
        </p:nvSpPr>
        <p:spPr>
          <a:xfrm>
            <a:off x="5084763" y="1652762"/>
            <a:ext cx="1002000" cy="1002000"/>
          </a:xfrm>
          <a:prstGeom prst="ellipse">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0" name="Google Shape;170;p7"/>
          <p:cNvSpPr>
            <a:spLocks noGrp="1"/>
          </p:cNvSpPr>
          <p:nvPr>
            <p:ph type="pic" idx="5"/>
          </p:nvPr>
        </p:nvSpPr>
        <p:spPr>
          <a:xfrm>
            <a:off x="5282969" y="1850968"/>
            <a:ext cx="605400" cy="605400"/>
          </a:xfrm>
          <a:prstGeom prst="rect">
            <a:avLst/>
          </a:prstGeom>
          <a:noFill/>
          <a:ln>
            <a:noFill/>
          </a:ln>
        </p:spPr>
      </p:sp>
      <p:sp>
        <p:nvSpPr>
          <p:cNvPr id="171" name="Google Shape;171;p7"/>
          <p:cNvSpPr/>
          <p:nvPr/>
        </p:nvSpPr>
        <p:spPr>
          <a:xfrm>
            <a:off x="6100576" y="4707907"/>
            <a:ext cx="1002000" cy="1002000"/>
          </a:xfrm>
          <a:prstGeom prst="ellipse">
            <a:avLst/>
          </a:prstGeom>
          <a:solidFill>
            <a:schemeClr val="accent3"/>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 name="Google Shape;172;p7"/>
          <p:cNvSpPr>
            <a:spLocks noGrp="1"/>
          </p:cNvSpPr>
          <p:nvPr>
            <p:ph type="pic" idx="6"/>
          </p:nvPr>
        </p:nvSpPr>
        <p:spPr>
          <a:xfrm>
            <a:off x="6298782" y="4906113"/>
            <a:ext cx="605400" cy="6054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173"/>
        <p:cNvGrpSpPr/>
        <p:nvPr/>
      </p:nvGrpSpPr>
      <p:grpSpPr>
        <a:xfrm>
          <a:off x="0" y="0"/>
          <a:ext cx="0" cy="0"/>
          <a:chOff x="0" y="0"/>
          <a:chExt cx="0" cy="0"/>
        </a:xfrm>
      </p:grpSpPr>
      <p:grpSp>
        <p:nvGrpSpPr>
          <p:cNvPr id="174" name="Google Shape;174;p8"/>
          <p:cNvGrpSpPr/>
          <p:nvPr/>
        </p:nvGrpSpPr>
        <p:grpSpPr>
          <a:xfrm rot="-2149215">
            <a:off x="7430555" y="-1843284"/>
            <a:ext cx="4436308" cy="5482540"/>
            <a:chOff x="11114088" y="2241550"/>
            <a:chExt cx="1905000" cy="2354263"/>
          </a:xfrm>
        </p:grpSpPr>
        <p:sp>
          <p:nvSpPr>
            <p:cNvPr id="175" name="Google Shape;175;p8"/>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8"/>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8"/>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p8"/>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9" name="Google Shape;179;p8"/>
          <p:cNvSpPr/>
          <p:nvPr/>
        </p:nvSpPr>
        <p:spPr>
          <a:xfrm>
            <a:off x="11371669" y="6409397"/>
            <a:ext cx="280200" cy="2802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8"/>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181" name="Google Shape;181;p8"/>
          <p:cNvSpPr txBox="1">
            <a:spLocks noGrp="1"/>
          </p:cNvSpPr>
          <p:nvPr>
            <p:ph type="body" idx="1"/>
          </p:nvPr>
        </p:nvSpPr>
        <p:spPr>
          <a:xfrm>
            <a:off x="515938" y="1825625"/>
            <a:ext cx="108378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82" name="Google Shape;182;p8"/>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183" name="Google Shape;183;p8"/>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apositive d’équipe">
  <p:cSld name="Diapositive d’équipe">
    <p:spTree>
      <p:nvGrpSpPr>
        <p:cNvPr id="1" name="Shape 184"/>
        <p:cNvGrpSpPr/>
        <p:nvPr/>
      </p:nvGrpSpPr>
      <p:grpSpPr>
        <a:xfrm>
          <a:off x="0" y="0"/>
          <a:ext cx="0" cy="0"/>
          <a:chOff x="0" y="0"/>
          <a:chExt cx="0" cy="0"/>
        </a:xfrm>
      </p:grpSpPr>
      <p:grpSp>
        <p:nvGrpSpPr>
          <p:cNvPr id="185" name="Google Shape;185;p9"/>
          <p:cNvGrpSpPr/>
          <p:nvPr/>
        </p:nvGrpSpPr>
        <p:grpSpPr>
          <a:xfrm rot="-2149215">
            <a:off x="7430555" y="-1843284"/>
            <a:ext cx="4436308" cy="5482540"/>
            <a:chOff x="11114088" y="2241550"/>
            <a:chExt cx="1905000" cy="2354263"/>
          </a:xfrm>
        </p:grpSpPr>
        <p:sp>
          <p:nvSpPr>
            <p:cNvPr id="186" name="Google Shape;186;p9"/>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9"/>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9"/>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9" name="Google Shape;189;p9"/>
          <p:cNvSpPr/>
          <p:nvPr/>
        </p:nvSpPr>
        <p:spPr>
          <a:xfrm>
            <a:off x="954140" y="1698469"/>
            <a:ext cx="1729200" cy="1729200"/>
          </a:xfrm>
          <a:prstGeom prst="ellipse">
            <a:avLst/>
          </a:prstGeom>
          <a:solidFill>
            <a:schemeClr val="dk1">
              <a:alpha val="1294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9"/>
          <p:cNvSpPr/>
          <p:nvPr/>
        </p:nvSpPr>
        <p:spPr>
          <a:xfrm>
            <a:off x="3807539" y="1698469"/>
            <a:ext cx="1729200" cy="1729200"/>
          </a:xfrm>
          <a:prstGeom prst="ellipse">
            <a:avLst/>
          </a:prstGeom>
          <a:solidFill>
            <a:schemeClr val="dk1">
              <a:alpha val="1294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9"/>
          <p:cNvSpPr/>
          <p:nvPr/>
        </p:nvSpPr>
        <p:spPr>
          <a:xfrm>
            <a:off x="6646275" y="1698469"/>
            <a:ext cx="1729200" cy="1729200"/>
          </a:xfrm>
          <a:prstGeom prst="ellipse">
            <a:avLst/>
          </a:prstGeom>
          <a:solidFill>
            <a:schemeClr val="dk1">
              <a:alpha val="1294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2" name="Google Shape;192;p9"/>
          <p:cNvSpPr/>
          <p:nvPr/>
        </p:nvSpPr>
        <p:spPr>
          <a:xfrm>
            <a:off x="9498658" y="1698469"/>
            <a:ext cx="1729200" cy="1729200"/>
          </a:xfrm>
          <a:prstGeom prst="ellipse">
            <a:avLst/>
          </a:prstGeom>
          <a:solidFill>
            <a:schemeClr val="dk1">
              <a:alpha val="1294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3" name="Google Shape;193;p9"/>
          <p:cNvSpPr/>
          <p:nvPr/>
        </p:nvSpPr>
        <p:spPr>
          <a:xfrm>
            <a:off x="4011967" y="1778212"/>
            <a:ext cx="1320476" cy="362088"/>
          </a:xfrm>
          <a:custGeom>
            <a:avLst/>
            <a:gdLst/>
            <a:ahLst/>
            <a:cxnLst/>
            <a:rect l="l" t="t" r="r" b="b"/>
            <a:pathLst>
              <a:path w="1320476" h="362088" extrusionOk="0">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4" name="Google Shape;194;p9"/>
          <p:cNvSpPr/>
          <p:nvPr/>
        </p:nvSpPr>
        <p:spPr>
          <a:xfrm>
            <a:off x="6850703" y="1778212"/>
            <a:ext cx="1320476" cy="362088"/>
          </a:xfrm>
          <a:custGeom>
            <a:avLst/>
            <a:gdLst/>
            <a:ahLst/>
            <a:cxnLst/>
            <a:rect l="l" t="t" r="r" b="b"/>
            <a:pathLst>
              <a:path w="1320476" h="362088" extrusionOk="0">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5" name="Google Shape;195;p9"/>
          <p:cNvSpPr/>
          <p:nvPr/>
        </p:nvSpPr>
        <p:spPr>
          <a:xfrm>
            <a:off x="9703086" y="1778212"/>
            <a:ext cx="1320476" cy="362088"/>
          </a:xfrm>
          <a:custGeom>
            <a:avLst/>
            <a:gdLst/>
            <a:ahLst/>
            <a:cxnLst/>
            <a:rect l="l" t="t" r="r" b="b"/>
            <a:pathLst>
              <a:path w="1320476" h="362088" extrusionOk="0">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6" name="Google Shape;196;p9"/>
          <p:cNvSpPr/>
          <p:nvPr/>
        </p:nvSpPr>
        <p:spPr>
          <a:xfrm>
            <a:off x="1158568" y="1778212"/>
            <a:ext cx="1320476" cy="362088"/>
          </a:xfrm>
          <a:custGeom>
            <a:avLst/>
            <a:gdLst/>
            <a:ahLst/>
            <a:cxnLst/>
            <a:rect l="l" t="t" r="r" b="b"/>
            <a:pathLst>
              <a:path w="1320476" h="362088" extrusionOk="0">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7" name="Google Shape;197;p9"/>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8" name="Google Shape;198;p9"/>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9" name="Google Shape;199;p9"/>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200" name="Google Shape;200;p9"/>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1" name="Google Shape;201;p9"/>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202" name="Google Shape;202;p9"/>
          <p:cNvSpPr>
            <a:spLocks noGrp="1"/>
          </p:cNvSpPr>
          <p:nvPr>
            <p:ph type="pic" idx="2"/>
          </p:nvPr>
        </p:nvSpPr>
        <p:spPr>
          <a:xfrm>
            <a:off x="1103638" y="1848535"/>
            <a:ext cx="1430400" cy="1430400"/>
          </a:xfrm>
          <a:prstGeom prst="ellipse">
            <a:avLst/>
          </a:prstGeom>
          <a:solidFill>
            <a:schemeClr val="lt2"/>
          </a:solidFill>
          <a:ln>
            <a:noFill/>
          </a:ln>
        </p:spPr>
      </p:sp>
      <p:sp>
        <p:nvSpPr>
          <p:cNvPr id="203" name="Google Shape;203;p9"/>
          <p:cNvSpPr>
            <a:spLocks noGrp="1"/>
          </p:cNvSpPr>
          <p:nvPr>
            <p:ph type="pic" idx="3"/>
          </p:nvPr>
        </p:nvSpPr>
        <p:spPr>
          <a:xfrm>
            <a:off x="3957037" y="1848535"/>
            <a:ext cx="1430400" cy="1430400"/>
          </a:xfrm>
          <a:prstGeom prst="ellipse">
            <a:avLst/>
          </a:prstGeom>
          <a:solidFill>
            <a:schemeClr val="lt2"/>
          </a:solidFill>
          <a:ln>
            <a:noFill/>
          </a:ln>
        </p:spPr>
      </p:sp>
      <p:sp>
        <p:nvSpPr>
          <p:cNvPr id="204" name="Google Shape;204;p9"/>
          <p:cNvSpPr>
            <a:spLocks noGrp="1"/>
          </p:cNvSpPr>
          <p:nvPr>
            <p:ph type="pic" idx="4"/>
          </p:nvPr>
        </p:nvSpPr>
        <p:spPr>
          <a:xfrm>
            <a:off x="6795773" y="1848535"/>
            <a:ext cx="1430400" cy="1430400"/>
          </a:xfrm>
          <a:prstGeom prst="ellipse">
            <a:avLst/>
          </a:prstGeom>
          <a:solidFill>
            <a:schemeClr val="lt2"/>
          </a:solidFill>
          <a:ln>
            <a:noFill/>
          </a:ln>
        </p:spPr>
      </p:sp>
      <p:sp>
        <p:nvSpPr>
          <p:cNvPr id="205" name="Google Shape;205;p9"/>
          <p:cNvSpPr>
            <a:spLocks noGrp="1"/>
          </p:cNvSpPr>
          <p:nvPr>
            <p:ph type="pic" idx="5"/>
          </p:nvPr>
        </p:nvSpPr>
        <p:spPr>
          <a:xfrm>
            <a:off x="9648156" y="1848535"/>
            <a:ext cx="1430400" cy="1430400"/>
          </a:xfrm>
          <a:prstGeom prst="ellipse">
            <a:avLst/>
          </a:prstGeom>
          <a:solidFill>
            <a:schemeClr val="lt2"/>
          </a:solidFill>
          <a:ln>
            <a:noFill/>
          </a:ln>
        </p:spPr>
      </p:sp>
      <p:sp>
        <p:nvSpPr>
          <p:cNvPr id="206" name="Google Shape;206;p9"/>
          <p:cNvSpPr txBox="1">
            <a:spLocks noGrp="1"/>
          </p:cNvSpPr>
          <p:nvPr>
            <p:ph type="body" idx="1"/>
          </p:nvPr>
        </p:nvSpPr>
        <p:spPr>
          <a:xfrm>
            <a:off x="524454" y="4052306"/>
            <a:ext cx="2588700" cy="17490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7" name="Google Shape;207;p9"/>
          <p:cNvSpPr txBox="1">
            <a:spLocks noGrp="1"/>
          </p:cNvSpPr>
          <p:nvPr>
            <p:ph type="body" idx="6"/>
          </p:nvPr>
        </p:nvSpPr>
        <p:spPr>
          <a:xfrm>
            <a:off x="524454" y="3539268"/>
            <a:ext cx="25887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rgbClr val="0D1D51"/>
              </a:buClr>
              <a:buSzPts val="1600"/>
              <a:buNone/>
              <a:defRPr sz="1600" b="1" cap="none">
                <a:solidFill>
                  <a:srgbClr val="0D1D51"/>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8" name="Google Shape;208;p9"/>
          <p:cNvSpPr txBox="1">
            <a:spLocks noGrp="1"/>
          </p:cNvSpPr>
          <p:nvPr>
            <p:ph type="body" idx="7"/>
          </p:nvPr>
        </p:nvSpPr>
        <p:spPr>
          <a:xfrm>
            <a:off x="3377853" y="4052306"/>
            <a:ext cx="2588700" cy="17490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9" name="Google Shape;209;p9"/>
          <p:cNvSpPr txBox="1">
            <a:spLocks noGrp="1"/>
          </p:cNvSpPr>
          <p:nvPr>
            <p:ph type="body" idx="8"/>
          </p:nvPr>
        </p:nvSpPr>
        <p:spPr>
          <a:xfrm>
            <a:off x="3377853" y="3539268"/>
            <a:ext cx="25887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rgbClr val="0D1D51"/>
              </a:buClr>
              <a:buSzPts val="1600"/>
              <a:buNone/>
              <a:defRPr sz="1600" b="1" cap="none">
                <a:solidFill>
                  <a:srgbClr val="0D1D51"/>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0" name="Google Shape;210;p9"/>
          <p:cNvSpPr txBox="1">
            <a:spLocks noGrp="1"/>
          </p:cNvSpPr>
          <p:nvPr>
            <p:ph type="body" idx="9"/>
          </p:nvPr>
        </p:nvSpPr>
        <p:spPr>
          <a:xfrm>
            <a:off x="6216589" y="4052306"/>
            <a:ext cx="2588700" cy="17490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1" name="Google Shape;211;p9"/>
          <p:cNvSpPr txBox="1">
            <a:spLocks noGrp="1"/>
          </p:cNvSpPr>
          <p:nvPr>
            <p:ph type="body" idx="13"/>
          </p:nvPr>
        </p:nvSpPr>
        <p:spPr>
          <a:xfrm>
            <a:off x="6216589" y="3539268"/>
            <a:ext cx="25887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rgbClr val="0D1D51"/>
              </a:buClr>
              <a:buSzPts val="1600"/>
              <a:buNone/>
              <a:defRPr sz="1600" b="1" cap="none">
                <a:solidFill>
                  <a:srgbClr val="0D1D51"/>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2" name="Google Shape;212;p9"/>
          <p:cNvSpPr txBox="1">
            <a:spLocks noGrp="1"/>
          </p:cNvSpPr>
          <p:nvPr>
            <p:ph type="body" idx="14"/>
          </p:nvPr>
        </p:nvSpPr>
        <p:spPr>
          <a:xfrm>
            <a:off x="9068972" y="4052306"/>
            <a:ext cx="2588700" cy="1749000"/>
          </a:xfrm>
          <a:prstGeom prst="rect">
            <a:avLst/>
          </a:prstGeom>
          <a:noFill/>
          <a:ln>
            <a:noFill/>
          </a:ln>
        </p:spPr>
        <p:txBody>
          <a:bodyPr spcFirstLastPara="1" wrap="square" lIns="0" tIns="0" rIns="0" bIns="0" anchor="t" anchorCtr="0">
            <a:noAutofit/>
          </a:bodyPr>
          <a:lstStyle>
            <a:lvl1pPr marL="457200" lvl="0" indent="-228600" algn="ctr" rtl="0">
              <a:lnSpc>
                <a:spcPct val="90000"/>
              </a:lnSpc>
              <a:spcBef>
                <a:spcPts val="1000"/>
              </a:spcBef>
              <a:spcAft>
                <a:spcPts val="0"/>
              </a:spcAft>
              <a:buClr>
                <a:schemeClr val="dk1"/>
              </a:buClr>
              <a:buSzPts val="1600"/>
              <a:buNone/>
              <a:defRPr sz="1600"/>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3" name="Google Shape;213;p9"/>
          <p:cNvSpPr txBox="1">
            <a:spLocks noGrp="1"/>
          </p:cNvSpPr>
          <p:nvPr>
            <p:ph type="body" idx="15"/>
          </p:nvPr>
        </p:nvSpPr>
        <p:spPr>
          <a:xfrm>
            <a:off x="9068972" y="3539268"/>
            <a:ext cx="2588700" cy="495300"/>
          </a:xfrm>
          <a:prstGeom prst="rect">
            <a:avLst/>
          </a:prstGeom>
          <a:noFill/>
          <a:ln>
            <a:noFill/>
          </a:ln>
        </p:spPr>
        <p:txBody>
          <a:bodyPr spcFirstLastPara="1" wrap="square" lIns="0" tIns="0" rIns="0" bIns="0" anchor="ctr" anchorCtr="0">
            <a:noAutofit/>
          </a:bodyPr>
          <a:lstStyle>
            <a:lvl1pPr marL="457200" lvl="0" indent="-228600" algn="ctr" rtl="0">
              <a:lnSpc>
                <a:spcPct val="90000"/>
              </a:lnSpc>
              <a:spcBef>
                <a:spcPts val="1000"/>
              </a:spcBef>
              <a:spcAft>
                <a:spcPts val="0"/>
              </a:spcAft>
              <a:buClr>
                <a:srgbClr val="0D1D51"/>
              </a:buClr>
              <a:buSzPts val="1600"/>
              <a:buNone/>
              <a:defRPr sz="1600" b="1" cap="none">
                <a:solidFill>
                  <a:srgbClr val="0D1D51"/>
                </a:solidFill>
                <a:latin typeface="Corbel"/>
                <a:ea typeface="Corbel"/>
                <a:cs typeface="Corbel"/>
                <a:sym typeface="Corbel"/>
              </a:defRPr>
            </a:lvl1pPr>
            <a:lvl2pPr marL="914400" lvl="1" indent="-228600" algn="ctr" rtl="0">
              <a:lnSpc>
                <a:spcPct val="90000"/>
              </a:lnSpc>
              <a:spcBef>
                <a:spcPts val="500"/>
              </a:spcBef>
              <a:spcAft>
                <a:spcPts val="0"/>
              </a:spcAft>
              <a:buClr>
                <a:schemeClr val="dk1"/>
              </a:buClr>
              <a:buSzPts val="2000"/>
              <a:buNone/>
              <a:defRPr sz="2000"/>
            </a:lvl2pPr>
            <a:lvl3pPr marL="1371600" lvl="2" indent="-228600" algn="ctr" rtl="0">
              <a:lnSpc>
                <a:spcPct val="90000"/>
              </a:lnSpc>
              <a:spcBef>
                <a:spcPts val="500"/>
              </a:spcBef>
              <a:spcAft>
                <a:spcPts val="0"/>
              </a:spcAft>
              <a:buClr>
                <a:schemeClr val="dk1"/>
              </a:buClr>
              <a:buSzPts val="1800"/>
              <a:buNone/>
              <a:defRPr sz="1800"/>
            </a:lvl3pPr>
            <a:lvl4pPr marL="1828800" lvl="3" indent="-228600" algn="ctr" rtl="0">
              <a:lnSpc>
                <a:spcPct val="90000"/>
              </a:lnSpc>
              <a:spcBef>
                <a:spcPts val="500"/>
              </a:spcBef>
              <a:spcAft>
                <a:spcPts val="0"/>
              </a:spcAft>
              <a:buClr>
                <a:schemeClr val="dk1"/>
              </a:buClr>
              <a:buSzPts val="1600"/>
              <a:buNone/>
              <a:defRPr sz="1600"/>
            </a:lvl4pPr>
            <a:lvl5pPr marL="2286000" lvl="4" indent="-228600" algn="ctr" rtl="0">
              <a:lnSpc>
                <a:spcPct val="90000"/>
              </a:lnSpc>
              <a:spcBef>
                <a:spcPts val="500"/>
              </a:spcBef>
              <a:spcAft>
                <a:spcPts val="0"/>
              </a:spcAft>
              <a:buClr>
                <a:schemeClr val="dk1"/>
              </a:buClr>
              <a:buSzPts val="1600"/>
              <a:buNone/>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erci 01">
  <p:cSld name="Merci 01">
    <p:spTree>
      <p:nvGrpSpPr>
        <p:cNvPr id="1" name="Shape 214"/>
        <p:cNvGrpSpPr/>
        <p:nvPr/>
      </p:nvGrpSpPr>
      <p:grpSpPr>
        <a:xfrm>
          <a:off x="0" y="0"/>
          <a:ext cx="0" cy="0"/>
          <a:chOff x="0" y="0"/>
          <a:chExt cx="0" cy="0"/>
        </a:xfrm>
      </p:grpSpPr>
      <p:sp>
        <p:nvSpPr>
          <p:cNvPr id="215" name="Google Shape;215;p10"/>
          <p:cNvSpPr txBox="1">
            <a:spLocks noGrp="1"/>
          </p:cNvSpPr>
          <p:nvPr>
            <p:ph type="subTitle" idx="1"/>
          </p:nvPr>
        </p:nvSpPr>
        <p:spPr>
          <a:xfrm>
            <a:off x="7002130" y="4484691"/>
            <a:ext cx="4540500" cy="5031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000"/>
              </a:spcBef>
              <a:spcAft>
                <a:spcPts val="0"/>
              </a:spcAft>
              <a:buClr>
                <a:schemeClr val="dk1"/>
              </a:buClr>
              <a:buSzPts val="1600"/>
              <a:buNone/>
              <a:defRPr sz="1600" b="0" cap="none">
                <a:solidFill>
                  <a:schemeClr val="dk1"/>
                </a:solidFil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16" name="Google Shape;216;p10"/>
          <p:cNvSpPr>
            <a:spLocks noGrp="1"/>
          </p:cNvSpPr>
          <p:nvPr>
            <p:ph type="pic" idx="2"/>
          </p:nvPr>
        </p:nvSpPr>
        <p:spPr>
          <a:xfrm>
            <a:off x="710812" y="728545"/>
            <a:ext cx="5305800" cy="5305800"/>
          </a:xfrm>
          <a:prstGeom prst="ellipse">
            <a:avLst/>
          </a:prstGeom>
          <a:solidFill>
            <a:schemeClr val="lt2"/>
          </a:solidFill>
          <a:ln>
            <a:noFill/>
          </a:ln>
        </p:spPr>
      </p:sp>
      <p:grpSp>
        <p:nvGrpSpPr>
          <p:cNvPr id="217" name="Google Shape;217;p10"/>
          <p:cNvGrpSpPr/>
          <p:nvPr/>
        </p:nvGrpSpPr>
        <p:grpSpPr>
          <a:xfrm>
            <a:off x="-1727860" y="-2049476"/>
            <a:ext cx="8917305" cy="10769813"/>
            <a:chOff x="11114088" y="2241550"/>
            <a:chExt cx="1905000" cy="2354263"/>
          </a:xfrm>
        </p:grpSpPr>
        <p:sp>
          <p:nvSpPr>
            <p:cNvPr id="218" name="Google Shape;218;p10"/>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10"/>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20" name="Google Shape;220;p10"/>
          <p:cNvPicPr preferRelativeResize="0"/>
          <p:nvPr/>
        </p:nvPicPr>
        <p:blipFill rotWithShape="1">
          <a:blip r:embed="rId2">
            <a:alphaModFix/>
          </a:blip>
          <a:srcRect/>
          <a:stretch/>
        </p:blipFill>
        <p:spPr>
          <a:xfrm>
            <a:off x="6372999" y="1844881"/>
            <a:ext cx="1745251" cy="673365"/>
          </a:xfrm>
          <a:prstGeom prst="rect">
            <a:avLst/>
          </a:prstGeom>
          <a:noFill/>
          <a:ln>
            <a:noFill/>
          </a:ln>
        </p:spPr>
      </p:pic>
      <p:cxnSp>
        <p:nvCxnSpPr>
          <p:cNvPr id="221" name="Google Shape;221;p10"/>
          <p:cNvCxnSpPr/>
          <p:nvPr/>
        </p:nvCxnSpPr>
        <p:spPr>
          <a:xfrm>
            <a:off x="6469778" y="4233582"/>
            <a:ext cx="2532300" cy="0"/>
          </a:xfrm>
          <a:prstGeom prst="straightConnector1">
            <a:avLst/>
          </a:prstGeom>
          <a:noFill/>
          <a:ln w="9525" cap="flat" cmpd="sng">
            <a:solidFill>
              <a:schemeClr val="accent1"/>
            </a:solidFill>
            <a:prstDash val="solid"/>
            <a:miter lim="800000"/>
            <a:headEnd type="none" w="sm" len="sm"/>
            <a:tailEnd type="none" w="sm" len="sm"/>
          </a:ln>
        </p:spPr>
      </p:cxnSp>
      <p:sp>
        <p:nvSpPr>
          <p:cNvPr id="222" name="Google Shape;222;p10"/>
          <p:cNvSpPr txBox="1">
            <a:spLocks noGrp="1"/>
          </p:cNvSpPr>
          <p:nvPr>
            <p:ph type="body" idx="3"/>
          </p:nvPr>
        </p:nvSpPr>
        <p:spPr>
          <a:xfrm>
            <a:off x="7002320" y="5012635"/>
            <a:ext cx="4533900" cy="5031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chemeClr val="dk1"/>
              </a:buClr>
              <a:buSzPts val="1600"/>
              <a:buNone/>
              <a:defRPr sz="1600" b="0" cap="none"/>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23" name="Google Shape;223;p10" descr="Enveloppe"/>
          <p:cNvPicPr preferRelativeResize="0"/>
          <p:nvPr/>
        </p:nvPicPr>
        <p:blipFill rotWithShape="1">
          <a:blip r:embed="rId3">
            <a:alphaModFix/>
          </a:blip>
          <a:srcRect/>
          <a:stretch/>
        </p:blipFill>
        <p:spPr>
          <a:xfrm>
            <a:off x="6541475" y="4452337"/>
            <a:ext cx="387795" cy="387795"/>
          </a:xfrm>
          <a:prstGeom prst="rect">
            <a:avLst/>
          </a:prstGeom>
          <a:noFill/>
          <a:ln>
            <a:noFill/>
          </a:ln>
        </p:spPr>
      </p:pic>
      <p:pic>
        <p:nvPicPr>
          <p:cNvPr id="224" name="Google Shape;224;p10" descr="Réseau"/>
          <p:cNvPicPr preferRelativeResize="0"/>
          <p:nvPr/>
        </p:nvPicPr>
        <p:blipFill rotWithShape="1">
          <a:blip r:embed="rId4">
            <a:alphaModFix/>
          </a:blip>
          <a:srcRect/>
          <a:stretch/>
        </p:blipFill>
        <p:spPr>
          <a:xfrm>
            <a:off x="6522084" y="4925640"/>
            <a:ext cx="426575" cy="426575"/>
          </a:xfrm>
          <a:prstGeom prst="rect">
            <a:avLst/>
          </a:prstGeom>
          <a:noFill/>
          <a:ln>
            <a:noFill/>
          </a:ln>
        </p:spPr>
      </p:pic>
      <p:sp>
        <p:nvSpPr>
          <p:cNvPr id="225" name="Google Shape;225;p10"/>
          <p:cNvSpPr txBox="1">
            <a:spLocks noGrp="1"/>
          </p:cNvSpPr>
          <p:nvPr>
            <p:ph type="title"/>
          </p:nvPr>
        </p:nvSpPr>
        <p:spPr>
          <a:xfrm>
            <a:off x="6469778" y="3429000"/>
            <a:ext cx="5011500" cy="651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accent1"/>
              </a:buClr>
              <a:buSzPts val="6000"/>
              <a:buFont typeface="Corbel"/>
              <a:buNone/>
              <a:defRPr sz="6000" b="1" cap="none">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Slide_01">
  <p:cSld name="Titre Slide_01">
    <p:spTree>
      <p:nvGrpSpPr>
        <p:cNvPr id="1" name="Shape 226"/>
        <p:cNvGrpSpPr/>
        <p:nvPr/>
      </p:nvGrpSpPr>
      <p:grpSpPr>
        <a:xfrm>
          <a:off x="0" y="0"/>
          <a:ext cx="0" cy="0"/>
          <a:chOff x="0" y="0"/>
          <a:chExt cx="0" cy="0"/>
        </a:xfrm>
      </p:grpSpPr>
      <p:sp>
        <p:nvSpPr>
          <p:cNvPr id="227" name="Google Shape;227;p11"/>
          <p:cNvSpPr txBox="1">
            <a:spLocks noGrp="1"/>
          </p:cNvSpPr>
          <p:nvPr>
            <p:ph type="ctrTitle"/>
          </p:nvPr>
        </p:nvSpPr>
        <p:spPr>
          <a:xfrm>
            <a:off x="6343650" y="2173288"/>
            <a:ext cx="5143500" cy="20907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accent1"/>
              </a:buClr>
              <a:buSzPts val="5400"/>
              <a:buFont typeface="Corbel"/>
              <a:buNone/>
              <a:defRPr sz="5400" b="1" cap="none">
                <a:solidFill>
                  <a:schemeClr val="accen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8" name="Google Shape;228;p11"/>
          <p:cNvSpPr txBox="1">
            <a:spLocks noGrp="1"/>
          </p:cNvSpPr>
          <p:nvPr>
            <p:ph type="subTitle" idx="1"/>
          </p:nvPr>
        </p:nvSpPr>
        <p:spPr>
          <a:xfrm>
            <a:off x="6343650" y="4279971"/>
            <a:ext cx="5143500" cy="5031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000"/>
              </a:spcBef>
              <a:spcAft>
                <a:spcPts val="0"/>
              </a:spcAft>
              <a:buClr>
                <a:schemeClr val="dk1"/>
              </a:buClr>
              <a:buSzPts val="1800"/>
              <a:buNone/>
              <a:defRPr sz="1800" b="0" cap="none">
                <a:solidFill>
                  <a:schemeClr val="dk1"/>
                </a:solidFil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29" name="Google Shape;229;p11"/>
          <p:cNvSpPr>
            <a:spLocks noGrp="1"/>
          </p:cNvSpPr>
          <p:nvPr>
            <p:ph type="pic" idx="2"/>
          </p:nvPr>
        </p:nvSpPr>
        <p:spPr>
          <a:xfrm>
            <a:off x="710812" y="728545"/>
            <a:ext cx="5305800" cy="5305800"/>
          </a:xfrm>
          <a:prstGeom prst="ellipse">
            <a:avLst/>
          </a:prstGeom>
          <a:solidFill>
            <a:schemeClr val="lt2"/>
          </a:solidFill>
          <a:ln>
            <a:noFill/>
          </a:ln>
        </p:spPr>
      </p:sp>
      <p:grpSp>
        <p:nvGrpSpPr>
          <p:cNvPr id="230" name="Google Shape;230;p11"/>
          <p:cNvGrpSpPr/>
          <p:nvPr/>
        </p:nvGrpSpPr>
        <p:grpSpPr>
          <a:xfrm>
            <a:off x="-1727860" y="-2049476"/>
            <a:ext cx="8917305" cy="10769813"/>
            <a:chOff x="11114088" y="2241550"/>
            <a:chExt cx="1905000" cy="2354263"/>
          </a:xfrm>
        </p:grpSpPr>
        <p:sp>
          <p:nvSpPr>
            <p:cNvPr id="231" name="Google Shape;231;p11"/>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1"/>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33" name="Google Shape;233;p11"/>
          <p:cNvPicPr preferRelativeResize="0"/>
          <p:nvPr/>
        </p:nvPicPr>
        <p:blipFill rotWithShape="1">
          <a:blip r:embed="rId2">
            <a:alphaModFix/>
          </a:blip>
          <a:srcRect/>
          <a:stretch/>
        </p:blipFill>
        <p:spPr>
          <a:xfrm>
            <a:off x="6372999" y="1312605"/>
            <a:ext cx="1745251" cy="673365"/>
          </a:xfrm>
          <a:prstGeom prst="rect">
            <a:avLst/>
          </a:prstGeom>
          <a:noFill/>
          <a:ln>
            <a:noFill/>
          </a:ln>
        </p:spPr>
      </p:pic>
      <p:cxnSp>
        <p:nvCxnSpPr>
          <p:cNvPr id="234" name="Google Shape;234;p11"/>
          <p:cNvCxnSpPr/>
          <p:nvPr/>
        </p:nvCxnSpPr>
        <p:spPr>
          <a:xfrm>
            <a:off x="6469778" y="4233582"/>
            <a:ext cx="5076000" cy="0"/>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contenu 02">
  <p:cSld name="Titre et contenu 02">
    <p:spTree>
      <p:nvGrpSpPr>
        <p:cNvPr id="1" name="Shape 235"/>
        <p:cNvGrpSpPr/>
        <p:nvPr/>
      </p:nvGrpSpPr>
      <p:grpSpPr>
        <a:xfrm>
          <a:off x="0" y="0"/>
          <a:ext cx="0" cy="0"/>
          <a:chOff x="0" y="0"/>
          <a:chExt cx="0" cy="0"/>
        </a:xfrm>
      </p:grpSpPr>
      <p:sp>
        <p:nvSpPr>
          <p:cNvPr id="236" name="Google Shape;236;p12"/>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7" name="Google Shape;237;p12"/>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381000" algn="l" rtl="0">
              <a:lnSpc>
                <a:spcPct val="90000"/>
              </a:lnSpc>
              <a:spcBef>
                <a:spcPts val="1000"/>
              </a:spcBef>
              <a:spcAft>
                <a:spcPts val="0"/>
              </a:spcAft>
              <a:buClr>
                <a:schemeClr val="dk1"/>
              </a:buClr>
              <a:buSzPts val="2400"/>
              <a:buChar char="•"/>
              <a:defRPr sz="2400"/>
            </a:lvl1pPr>
            <a:lvl2pPr marL="914400" lvl="1" indent="-355600" algn="l" rtl="0">
              <a:lnSpc>
                <a:spcPct val="9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sz="1800"/>
            </a:lvl3pPr>
            <a:lvl4pPr marL="1828800" lvl="3" indent="-330200" algn="l" rtl="0">
              <a:lnSpc>
                <a:spcPct val="90000"/>
              </a:lnSpc>
              <a:spcBef>
                <a:spcPts val="500"/>
              </a:spcBef>
              <a:spcAft>
                <a:spcPts val="0"/>
              </a:spcAft>
              <a:buClr>
                <a:schemeClr val="dk1"/>
              </a:buClr>
              <a:buSzPts val="1600"/>
              <a:buChar char="•"/>
              <a:defRPr sz="1600"/>
            </a:lvl4pPr>
            <a:lvl5pPr marL="2286000" lvl="4" indent="-330200" algn="l" rtl="0">
              <a:lnSpc>
                <a:spcPct val="90000"/>
              </a:lnSpc>
              <a:spcBef>
                <a:spcPts val="500"/>
              </a:spcBef>
              <a:spcAft>
                <a:spcPts val="0"/>
              </a:spcAft>
              <a:buClr>
                <a:schemeClr val="dk1"/>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8" name="Google Shape;238;p12"/>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39" name="Google Shape;239;p12"/>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240" name="Google Shape;240;p12"/>
          <p:cNvSpPr/>
          <p:nvPr/>
        </p:nvSpPr>
        <p:spPr>
          <a:xfrm>
            <a:off x="11371669" y="6409397"/>
            <a:ext cx="280200" cy="280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12"/>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242" name="Google Shape;242;p12"/>
          <p:cNvSpPr/>
          <p:nvPr/>
        </p:nvSpPr>
        <p:spPr>
          <a:xfrm>
            <a:off x="7854462" y="988536"/>
            <a:ext cx="4329000" cy="4881000"/>
          </a:xfrm>
          <a:prstGeom prst="rect">
            <a:avLst/>
          </a:prstGeom>
          <a:solidFill>
            <a:schemeClr val="accent1"/>
          </a:solidFill>
          <a:ln w="12700" cap="flat" cmpd="sng">
            <a:solidFill>
              <a:srgbClr val="2040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3" name="Google Shape;243;p12"/>
          <p:cNvSpPr/>
          <p:nvPr/>
        </p:nvSpPr>
        <p:spPr>
          <a:xfrm>
            <a:off x="5107816" y="633613"/>
            <a:ext cx="5571900" cy="5571900"/>
          </a:xfrm>
          <a:prstGeom prst="ellipse">
            <a:avLst/>
          </a:prstGeom>
          <a:solidFill>
            <a:schemeClr val="lt2">
              <a:alpha val="5294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4" name="Google Shape;244;p12"/>
          <p:cNvSpPr>
            <a:spLocks noGrp="1"/>
          </p:cNvSpPr>
          <p:nvPr>
            <p:ph type="pic" idx="2"/>
          </p:nvPr>
        </p:nvSpPr>
        <p:spPr>
          <a:xfrm>
            <a:off x="5455212" y="988536"/>
            <a:ext cx="4884900" cy="4884900"/>
          </a:xfrm>
          <a:prstGeom prst="ellipse">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apositive de titre 02">
  <p:cSld name="1_Diapositive de titre 02">
    <p:spTree>
      <p:nvGrpSpPr>
        <p:cNvPr id="1" name="Shape 245"/>
        <p:cNvGrpSpPr/>
        <p:nvPr/>
      </p:nvGrpSpPr>
      <p:grpSpPr>
        <a:xfrm>
          <a:off x="0" y="0"/>
          <a:ext cx="0" cy="0"/>
          <a:chOff x="0" y="0"/>
          <a:chExt cx="0" cy="0"/>
        </a:xfrm>
      </p:grpSpPr>
      <p:sp>
        <p:nvSpPr>
          <p:cNvPr id="246" name="Google Shape;246;p13"/>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13"/>
          <p:cNvSpPr>
            <a:spLocks noGrp="1"/>
          </p:cNvSpPr>
          <p:nvPr>
            <p:ph type="pic" idx="2"/>
          </p:nvPr>
        </p:nvSpPr>
        <p:spPr>
          <a:xfrm>
            <a:off x="710812" y="728545"/>
            <a:ext cx="5305800" cy="5305800"/>
          </a:xfrm>
          <a:prstGeom prst="ellipse">
            <a:avLst/>
          </a:prstGeom>
          <a:solidFill>
            <a:schemeClr val="lt2"/>
          </a:solidFill>
          <a:ln>
            <a:noFill/>
          </a:ln>
        </p:spPr>
      </p:sp>
      <p:grpSp>
        <p:nvGrpSpPr>
          <p:cNvPr id="248" name="Google Shape;248;p13"/>
          <p:cNvGrpSpPr/>
          <p:nvPr/>
        </p:nvGrpSpPr>
        <p:grpSpPr>
          <a:xfrm>
            <a:off x="-1727860" y="-2049476"/>
            <a:ext cx="8917305" cy="10769813"/>
            <a:chOff x="11114088" y="2241550"/>
            <a:chExt cx="1905000" cy="2354263"/>
          </a:xfrm>
        </p:grpSpPr>
        <p:sp>
          <p:nvSpPr>
            <p:cNvPr id="249" name="Google Shape;249;p13"/>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13"/>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51" name="Google Shape;251;p13"/>
          <p:cNvPicPr preferRelativeResize="0"/>
          <p:nvPr/>
        </p:nvPicPr>
        <p:blipFill rotWithShape="1">
          <a:blip r:embed="rId2">
            <a:alphaModFix/>
          </a:blip>
          <a:srcRect/>
          <a:stretch/>
        </p:blipFill>
        <p:spPr>
          <a:xfrm>
            <a:off x="10015850" y="391862"/>
            <a:ext cx="1745251" cy="673365"/>
          </a:xfrm>
          <a:prstGeom prst="rect">
            <a:avLst/>
          </a:prstGeom>
          <a:noFill/>
          <a:ln>
            <a:noFill/>
          </a:ln>
        </p:spPr>
      </p:pic>
      <p:cxnSp>
        <p:nvCxnSpPr>
          <p:cNvPr id="252" name="Google Shape;252;p13"/>
          <p:cNvCxnSpPr/>
          <p:nvPr/>
        </p:nvCxnSpPr>
        <p:spPr>
          <a:xfrm>
            <a:off x="6469778" y="4233582"/>
            <a:ext cx="2532300" cy="0"/>
          </a:xfrm>
          <a:prstGeom prst="straightConnector1">
            <a:avLst/>
          </a:prstGeom>
          <a:noFill/>
          <a:ln w="9525" cap="flat" cmpd="sng">
            <a:solidFill>
              <a:schemeClr val="lt1"/>
            </a:solidFill>
            <a:prstDash val="solid"/>
            <a:miter lim="800000"/>
            <a:headEnd type="none" w="sm" len="sm"/>
            <a:tailEnd type="none" w="sm" len="sm"/>
          </a:ln>
        </p:spPr>
      </p:cxnSp>
      <p:pic>
        <p:nvPicPr>
          <p:cNvPr id="253" name="Google Shape;253;p13" descr="Enveloppe"/>
          <p:cNvPicPr preferRelativeResize="0"/>
          <p:nvPr/>
        </p:nvPicPr>
        <p:blipFill rotWithShape="1">
          <a:blip r:embed="rId3">
            <a:alphaModFix/>
          </a:blip>
          <a:srcRect/>
          <a:stretch/>
        </p:blipFill>
        <p:spPr>
          <a:xfrm>
            <a:off x="6541475" y="4452337"/>
            <a:ext cx="387795" cy="387795"/>
          </a:xfrm>
          <a:prstGeom prst="rect">
            <a:avLst/>
          </a:prstGeom>
          <a:noFill/>
          <a:ln>
            <a:noFill/>
          </a:ln>
        </p:spPr>
      </p:pic>
      <p:pic>
        <p:nvPicPr>
          <p:cNvPr id="254" name="Google Shape;254;p13" descr="Réseau"/>
          <p:cNvPicPr preferRelativeResize="0"/>
          <p:nvPr/>
        </p:nvPicPr>
        <p:blipFill rotWithShape="1">
          <a:blip r:embed="rId4">
            <a:alphaModFix/>
          </a:blip>
          <a:srcRect/>
          <a:stretch/>
        </p:blipFill>
        <p:spPr>
          <a:xfrm>
            <a:off x="6522084" y="4925640"/>
            <a:ext cx="426575" cy="426575"/>
          </a:xfrm>
          <a:prstGeom prst="rect">
            <a:avLst/>
          </a:prstGeom>
          <a:noFill/>
          <a:ln>
            <a:noFill/>
          </a:ln>
        </p:spPr>
      </p:pic>
      <p:sp>
        <p:nvSpPr>
          <p:cNvPr id="255" name="Google Shape;255;p13"/>
          <p:cNvSpPr txBox="1">
            <a:spLocks noGrp="1"/>
          </p:cNvSpPr>
          <p:nvPr>
            <p:ph type="subTitle" idx="1"/>
          </p:nvPr>
        </p:nvSpPr>
        <p:spPr>
          <a:xfrm>
            <a:off x="7002130" y="4484691"/>
            <a:ext cx="4540500" cy="5031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000"/>
              </a:spcBef>
              <a:spcAft>
                <a:spcPts val="0"/>
              </a:spcAft>
              <a:buClr>
                <a:schemeClr val="lt1"/>
              </a:buClr>
              <a:buSzPts val="1600"/>
              <a:buNone/>
              <a:defRPr sz="1600" b="0" cap="none">
                <a:solidFill>
                  <a:schemeClr val="lt1"/>
                </a:solidFil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56" name="Google Shape;256;p13"/>
          <p:cNvSpPr txBox="1">
            <a:spLocks noGrp="1"/>
          </p:cNvSpPr>
          <p:nvPr>
            <p:ph type="body" idx="3"/>
          </p:nvPr>
        </p:nvSpPr>
        <p:spPr>
          <a:xfrm>
            <a:off x="7002320" y="5012635"/>
            <a:ext cx="4533900" cy="5031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chemeClr val="lt1"/>
              </a:buClr>
              <a:buSzPts val="1600"/>
              <a:buNone/>
              <a:defRPr sz="1600" b="0" cap="none">
                <a:solidFill>
                  <a:schemeClr val="lt1"/>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7" name="Google Shape;257;p13"/>
          <p:cNvSpPr txBox="1">
            <a:spLocks noGrp="1"/>
          </p:cNvSpPr>
          <p:nvPr>
            <p:ph type="title"/>
          </p:nvPr>
        </p:nvSpPr>
        <p:spPr>
          <a:xfrm>
            <a:off x="6469778" y="3158641"/>
            <a:ext cx="5011500" cy="9219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lt1"/>
              </a:buClr>
              <a:buSzPts val="6000"/>
              <a:buFont typeface="Corbel"/>
              <a:buNone/>
              <a:defRPr sz="6000" b="1"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58"/>
        <p:cNvGrpSpPr/>
        <p:nvPr/>
      </p:nvGrpSpPr>
      <p:grpSpPr>
        <a:xfrm>
          <a:off x="0" y="0"/>
          <a:ext cx="0" cy="0"/>
          <a:chOff x="0" y="0"/>
          <a:chExt cx="0" cy="0"/>
        </a:xfrm>
      </p:grpSpPr>
      <p:sp>
        <p:nvSpPr>
          <p:cNvPr id="259" name="Google Shape;259;p14"/>
          <p:cNvSpPr/>
          <p:nvPr/>
        </p:nvSpPr>
        <p:spPr>
          <a:xfrm>
            <a:off x="0" y="0"/>
            <a:ext cx="121920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0" name="Google Shape;260;p14"/>
          <p:cNvSpPr/>
          <p:nvPr/>
        </p:nvSpPr>
        <p:spPr>
          <a:xfrm>
            <a:off x="754010" y="708293"/>
            <a:ext cx="5334000" cy="5334000"/>
          </a:xfrm>
          <a:prstGeom prst="ellipse">
            <a:avLst/>
          </a:prstGeom>
          <a:solidFill>
            <a:schemeClr val="lt1">
              <a:alpha val="1569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1" name="Google Shape;261;p14"/>
          <p:cNvSpPr txBox="1">
            <a:spLocks noGrp="1"/>
          </p:cNvSpPr>
          <p:nvPr>
            <p:ph type="ctrTitle"/>
          </p:nvPr>
        </p:nvSpPr>
        <p:spPr>
          <a:xfrm>
            <a:off x="6343650" y="2173288"/>
            <a:ext cx="5143500" cy="20907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lt1"/>
              </a:buClr>
              <a:buSzPts val="5400"/>
              <a:buFont typeface="Corbel"/>
              <a:buNone/>
              <a:defRPr sz="5400" b="1" cap="none">
                <a:solidFill>
                  <a:schemeClr val="l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2" name="Google Shape;262;p14"/>
          <p:cNvSpPr txBox="1">
            <a:spLocks noGrp="1"/>
          </p:cNvSpPr>
          <p:nvPr>
            <p:ph type="subTitle" idx="1"/>
          </p:nvPr>
        </p:nvSpPr>
        <p:spPr>
          <a:xfrm>
            <a:off x="6343650" y="4279971"/>
            <a:ext cx="5143500" cy="5031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000"/>
              </a:spcBef>
              <a:spcAft>
                <a:spcPts val="0"/>
              </a:spcAft>
              <a:buClr>
                <a:schemeClr val="lt1"/>
              </a:buClr>
              <a:buSzPts val="1800"/>
              <a:buNone/>
              <a:defRPr sz="1800" b="0" cap="none">
                <a:solidFill>
                  <a:schemeClr val="lt1"/>
                </a:solidFil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grpSp>
        <p:nvGrpSpPr>
          <p:cNvPr id="263" name="Google Shape;263;p14"/>
          <p:cNvGrpSpPr/>
          <p:nvPr/>
        </p:nvGrpSpPr>
        <p:grpSpPr>
          <a:xfrm>
            <a:off x="-1727860" y="-2049476"/>
            <a:ext cx="8917305" cy="10769813"/>
            <a:chOff x="11114088" y="2241550"/>
            <a:chExt cx="1905000" cy="2354263"/>
          </a:xfrm>
        </p:grpSpPr>
        <p:sp>
          <p:nvSpPr>
            <p:cNvPr id="264" name="Google Shape;264;p14"/>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4"/>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66" name="Google Shape;266;p14"/>
          <p:cNvPicPr preferRelativeResize="0"/>
          <p:nvPr/>
        </p:nvPicPr>
        <p:blipFill rotWithShape="1">
          <a:blip r:embed="rId2">
            <a:alphaModFix/>
          </a:blip>
          <a:srcRect/>
          <a:stretch/>
        </p:blipFill>
        <p:spPr>
          <a:xfrm>
            <a:off x="10015850" y="391862"/>
            <a:ext cx="1745251" cy="673365"/>
          </a:xfrm>
          <a:prstGeom prst="rect">
            <a:avLst/>
          </a:prstGeom>
          <a:noFill/>
          <a:ln>
            <a:noFill/>
          </a:ln>
        </p:spPr>
      </p:pic>
      <p:cxnSp>
        <p:nvCxnSpPr>
          <p:cNvPr id="267" name="Google Shape;267;p14"/>
          <p:cNvCxnSpPr/>
          <p:nvPr/>
        </p:nvCxnSpPr>
        <p:spPr>
          <a:xfrm>
            <a:off x="6469778" y="4233582"/>
            <a:ext cx="2532300" cy="0"/>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n-tête de section">
  <p:cSld name="En-tête de section">
    <p:spTree>
      <p:nvGrpSpPr>
        <p:cNvPr id="1" name="Shape 268"/>
        <p:cNvGrpSpPr/>
        <p:nvPr/>
      </p:nvGrpSpPr>
      <p:grpSpPr>
        <a:xfrm>
          <a:off x="0" y="0"/>
          <a:ext cx="0" cy="0"/>
          <a:chOff x="0" y="0"/>
          <a:chExt cx="0" cy="0"/>
        </a:xfrm>
      </p:grpSpPr>
      <p:sp>
        <p:nvSpPr>
          <p:cNvPr id="269" name="Google Shape;269;p15"/>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15"/>
          <p:cNvSpPr txBox="1">
            <a:spLocks noGrp="1"/>
          </p:cNvSpPr>
          <p:nvPr>
            <p:ph type="title"/>
          </p:nvPr>
        </p:nvSpPr>
        <p:spPr>
          <a:xfrm>
            <a:off x="831850" y="182563"/>
            <a:ext cx="10515600" cy="9402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lt1"/>
              </a:buClr>
              <a:buSzPts val="4000"/>
              <a:buFont typeface="Corbel"/>
              <a:buNone/>
              <a:defRPr sz="4000" b="1"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271" name="Google Shape;271;p15"/>
          <p:cNvPicPr preferRelativeResize="0"/>
          <p:nvPr/>
        </p:nvPicPr>
        <p:blipFill rotWithShape="1">
          <a:blip r:embed="rId2">
            <a:alphaModFix/>
          </a:blip>
          <a:srcRect/>
          <a:stretch/>
        </p:blipFill>
        <p:spPr>
          <a:xfrm>
            <a:off x="469638" y="6260507"/>
            <a:ext cx="1075427" cy="414929"/>
          </a:xfrm>
          <a:prstGeom prst="rect">
            <a:avLst/>
          </a:prstGeom>
          <a:noFill/>
          <a:ln>
            <a:noFill/>
          </a:ln>
        </p:spPr>
      </p:pic>
      <p:sp>
        <p:nvSpPr>
          <p:cNvPr id="272" name="Google Shape;272;p15"/>
          <p:cNvSpPr/>
          <p:nvPr/>
        </p:nvSpPr>
        <p:spPr>
          <a:xfrm>
            <a:off x="11371669" y="6409397"/>
            <a:ext cx="280200" cy="2802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15"/>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rgbClr val="2C567A"/>
                </a:solidFill>
                <a:latin typeface="Calibri"/>
                <a:ea typeface="Calibri"/>
                <a:cs typeface="Calibri"/>
                <a:sym typeface="Calibri"/>
              </a:defRPr>
            </a:lvl1pPr>
            <a:lvl2pPr marL="0" marR="0" lvl="1" indent="0" algn="ctr" rtl="0">
              <a:spcBef>
                <a:spcPts val="0"/>
              </a:spcBef>
              <a:buNone/>
              <a:defRPr sz="900">
                <a:solidFill>
                  <a:srgbClr val="2C567A"/>
                </a:solidFill>
                <a:latin typeface="Calibri"/>
                <a:ea typeface="Calibri"/>
                <a:cs typeface="Calibri"/>
                <a:sym typeface="Calibri"/>
              </a:defRPr>
            </a:lvl2pPr>
            <a:lvl3pPr marL="0" marR="0" lvl="2" indent="0" algn="ctr" rtl="0">
              <a:spcBef>
                <a:spcPts val="0"/>
              </a:spcBef>
              <a:buNone/>
              <a:defRPr sz="900">
                <a:solidFill>
                  <a:srgbClr val="2C567A"/>
                </a:solidFill>
                <a:latin typeface="Calibri"/>
                <a:ea typeface="Calibri"/>
                <a:cs typeface="Calibri"/>
                <a:sym typeface="Calibri"/>
              </a:defRPr>
            </a:lvl3pPr>
            <a:lvl4pPr marL="0" marR="0" lvl="3" indent="0" algn="ctr" rtl="0">
              <a:spcBef>
                <a:spcPts val="0"/>
              </a:spcBef>
              <a:buNone/>
              <a:defRPr sz="900">
                <a:solidFill>
                  <a:srgbClr val="2C567A"/>
                </a:solidFill>
                <a:latin typeface="Calibri"/>
                <a:ea typeface="Calibri"/>
                <a:cs typeface="Calibri"/>
                <a:sym typeface="Calibri"/>
              </a:defRPr>
            </a:lvl4pPr>
            <a:lvl5pPr marL="0" marR="0" lvl="4" indent="0" algn="ctr" rtl="0">
              <a:spcBef>
                <a:spcPts val="0"/>
              </a:spcBef>
              <a:buNone/>
              <a:defRPr sz="900">
                <a:solidFill>
                  <a:srgbClr val="2C567A"/>
                </a:solidFill>
                <a:latin typeface="Calibri"/>
                <a:ea typeface="Calibri"/>
                <a:cs typeface="Calibri"/>
                <a:sym typeface="Calibri"/>
              </a:defRPr>
            </a:lvl5pPr>
            <a:lvl6pPr marL="0" marR="0" lvl="5" indent="0" algn="ctr" rtl="0">
              <a:spcBef>
                <a:spcPts val="0"/>
              </a:spcBef>
              <a:buNone/>
              <a:defRPr sz="900">
                <a:solidFill>
                  <a:srgbClr val="2C567A"/>
                </a:solidFill>
                <a:latin typeface="Calibri"/>
                <a:ea typeface="Calibri"/>
                <a:cs typeface="Calibri"/>
                <a:sym typeface="Calibri"/>
              </a:defRPr>
            </a:lvl6pPr>
            <a:lvl7pPr marL="0" marR="0" lvl="6" indent="0" algn="ctr" rtl="0">
              <a:spcBef>
                <a:spcPts val="0"/>
              </a:spcBef>
              <a:buNone/>
              <a:defRPr sz="900">
                <a:solidFill>
                  <a:srgbClr val="2C567A"/>
                </a:solidFill>
                <a:latin typeface="Calibri"/>
                <a:ea typeface="Calibri"/>
                <a:cs typeface="Calibri"/>
                <a:sym typeface="Calibri"/>
              </a:defRPr>
            </a:lvl7pPr>
            <a:lvl8pPr marL="0" marR="0" lvl="7" indent="0" algn="ctr" rtl="0">
              <a:spcBef>
                <a:spcPts val="0"/>
              </a:spcBef>
              <a:buNone/>
              <a:defRPr sz="900">
                <a:solidFill>
                  <a:srgbClr val="2C567A"/>
                </a:solidFill>
                <a:latin typeface="Calibri"/>
                <a:ea typeface="Calibri"/>
                <a:cs typeface="Calibri"/>
                <a:sym typeface="Calibri"/>
              </a:defRPr>
            </a:lvl8pPr>
            <a:lvl9pPr marL="0" marR="0" lvl="8" indent="0" algn="ctr" rtl="0">
              <a:spcBef>
                <a:spcPts val="0"/>
              </a:spcBef>
              <a:buNone/>
              <a:defRPr sz="900">
                <a:solidFill>
                  <a:srgbClr val="2C567A"/>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grpSp>
        <p:nvGrpSpPr>
          <p:cNvPr id="274" name="Google Shape;274;p15"/>
          <p:cNvGrpSpPr/>
          <p:nvPr/>
        </p:nvGrpSpPr>
        <p:grpSpPr>
          <a:xfrm rot="-5400000">
            <a:off x="1637412" y="1472612"/>
            <a:ext cx="8917305" cy="10769813"/>
            <a:chOff x="-1727860" y="-2049476"/>
            <a:chExt cx="8917305" cy="10769813"/>
          </a:xfrm>
        </p:grpSpPr>
        <p:sp>
          <p:nvSpPr>
            <p:cNvPr id="275" name="Google Shape;275;p15"/>
            <p:cNvSpPr/>
            <p:nvPr/>
          </p:nvSpPr>
          <p:spPr>
            <a:xfrm>
              <a:off x="754010" y="708293"/>
              <a:ext cx="5334000" cy="5334000"/>
            </a:xfrm>
            <a:prstGeom prst="ellipse">
              <a:avLst/>
            </a:prstGeom>
            <a:solidFill>
              <a:schemeClr val="lt1">
                <a:alpha val="1569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76" name="Google Shape;276;p15"/>
            <p:cNvGrpSpPr/>
            <p:nvPr/>
          </p:nvGrpSpPr>
          <p:grpSpPr>
            <a:xfrm>
              <a:off x="-1727860" y="-2049476"/>
              <a:ext cx="8917305" cy="10769813"/>
              <a:chOff x="11114088" y="2241550"/>
              <a:chExt cx="1905000" cy="2354263"/>
            </a:xfrm>
          </p:grpSpPr>
          <p:sp>
            <p:nvSpPr>
              <p:cNvPr id="277" name="Google Shape;277;p15"/>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15"/>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1">
                  <a:alpha val="1569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279" name="Google Shape;279;p15"/>
          <p:cNvSpPr txBox="1">
            <a:spLocks noGrp="1"/>
          </p:cNvSpPr>
          <p:nvPr>
            <p:ph type="body" idx="1"/>
          </p:nvPr>
        </p:nvSpPr>
        <p:spPr>
          <a:xfrm>
            <a:off x="831850" y="1153348"/>
            <a:ext cx="10515600" cy="6486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chemeClr val="lt1"/>
              </a:buClr>
              <a:buSzPts val="1800"/>
              <a:buNone/>
              <a:defRPr sz="1800">
                <a:solidFill>
                  <a:schemeClr val="lt1"/>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ux contenus">
  <p:cSld name="Deux contenus">
    <p:spTree>
      <p:nvGrpSpPr>
        <p:cNvPr id="1" name="Shape 280"/>
        <p:cNvGrpSpPr/>
        <p:nvPr/>
      </p:nvGrpSpPr>
      <p:grpSpPr>
        <a:xfrm>
          <a:off x="0" y="0"/>
          <a:ext cx="0" cy="0"/>
          <a:chOff x="0" y="0"/>
          <a:chExt cx="0" cy="0"/>
        </a:xfrm>
      </p:grpSpPr>
      <p:grpSp>
        <p:nvGrpSpPr>
          <p:cNvPr id="281" name="Google Shape;281;p16"/>
          <p:cNvGrpSpPr/>
          <p:nvPr/>
        </p:nvGrpSpPr>
        <p:grpSpPr>
          <a:xfrm rot="-2149215">
            <a:off x="7430555" y="-1843284"/>
            <a:ext cx="4436308" cy="5482540"/>
            <a:chOff x="11114088" y="2241550"/>
            <a:chExt cx="1905000" cy="2354263"/>
          </a:xfrm>
        </p:grpSpPr>
        <p:sp>
          <p:nvSpPr>
            <p:cNvPr id="282" name="Google Shape;282;p16"/>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6"/>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6"/>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85" name="Google Shape;285;p16"/>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6" name="Google Shape;286;p16"/>
          <p:cNvSpPr/>
          <p:nvPr/>
        </p:nvSpPr>
        <p:spPr>
          <a:xfrm>
            <a:off x="11371669" y="6409397"/>
            <a:ext cx="280200" cy="2802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7" name="Google Shape;287;p16"/>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288" name="Google Shape;288;p16"/>
          <p:cNvSpPr txBox="1">
            <a:spLocks noGrp="1"/>
          </p:cNvSpPr>
          <p:nvPr>
            <p:ph type="body" idx="1"/>
          </p:nvPr>
        </p:nvSpPr>
        <p:spPr>
          <a:xfrm>
            <a:off x="515938" y="1825625"/>
            <a:ext cx="55038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89" name="Google Shape;289;p1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90" name="Google Shape;290;p16"/>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291" name="Google Shape;291;p16"/>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292"/>
        <p:cNvGrpSpPr/>
        <p:nvPr/>
      </p:nvGrpSpPr>
      <p:grpSpPr>
        <a:xfrm>
          <a:off x="0" y="0"/>
          <a:ext cx="0" cy="0"/>
          <a:chOff x="0" y="0"/>
          <a:chExt cx="0" cy="0"/>
        </a:xfrm>
      </p:grpSpPr>
      <p:grpSp>
        <p:nvGrpSpPr>
          <p:cNvPr id="293" name="Google Shape;293;p17"/>
          <p:cNvGrpSpPr/>
          <p:nvPr/>
        </p:nvGrpSpPr>
        <p:grpSpPr>
          <a:xfrm rot="-2149215">
            <a:off x="7430555" y="-1843284"/>
            <a:ext cx="4436308" cy="5482540"/>
            <a:chOff x="11114088" y="2241550"/>
            <a:chExt cx="1905000" cy="2354263"/>
          </a:xfrm>
        </p:grpSpPr>
        <p:sp>
          <p:nvSpPr>
            <p:cNvPr id="294" name="Google Shape;294;p17"/>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7"/>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7"/>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97" name="Google Shape;297;p17"/>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17"/>
          <p:cNvSpPr/>
          <p:nvPr/>
        </p:nvSpPr>
        <p:spPr>
          <a:xfrm>
            <a:off x="11371669" y="6409397"/>
            <a:ext cx="280200" cy="2802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9" name="Google Shape;299;p17"/>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300" name="Google Shape;300;p17"/>
          <p:cNvSpPr txBox="1">
            <a:spLocks noGrp="1"/>
          </p:cNvSpPr>
          <p:nvPr>
            <p:ph type="body" idx="1"/>
          </p:nvPr>
        </p:nvSpPr>
        <p:spPr>
          <a:xfrm>
            <a:off x="51593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accent1"/>
              </a:buClr>
              <a:buSzPts val="2400"/>
              <a:buNone/>
              <a:defRPr sz="2400" b="1">
                <a:solidFill>
                  <a:schemeClr val="accent1"/>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1" name="Google Shape;301;p17"/>
          <p:cNvSpPr txBox="1">
            <a:spLocks noGrp="1"/>
          </p:cNvSpPr>
          <p:nvPr>
            <p:ph type="body" idx="2"/>
          </p:nvPr>
        </p:nvSpPr>
        <p:spPr>
          <a:xfrm>
            <a:off x="51593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2" name="Google Shape;302;p1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accent5"/>
              </a:buClr>
              <a:buSzPts val="2400"/>
              <a:buNone/>
              <a:defRPr sz="2400" b="1">
                <a:solidFill>
                  <a:schemeClr val="accent5"/>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3" name="Google Shape;303;p1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304" name="Google Shape;304;p17"/>
          <p:cNvPicPr preferRelativeResize="0"/>
          <p:nvPr/>
        </p:nvPicPr>
        <p:blipFill rotWithShape="1">
          <a:blip r:embed="rId2">
            <a:alphaModFix/>
          </a:blip>
          <a:srcRect/>
          <a:stretch/>
        </p:blipFill>
        <p:spPr>
          <a:xfrm>
            <a:off x="472046" y="6261436"/>
            <a:ext cx="1073019" cy="414000"/>
          </a:xfrm>
          <a:prstGeom prst="rect">
            <a:avLst/>
          </a:prstGeom>
          <a:noFill/>
          <a:ln>
            <a:noFill/>
          </a:ln>
        </p:spPr>
      </p:pic>
      <p:sp>
        <p:nvSpPr>
          <p:cNvPr id="305" name="Google Shape;305;p17"/>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chemeClr val="dk1"/>
              </a:buClr>
              <a:buSzPts val="3200"/>
              <a:buFont typeface="Corbel"/>
              <a:buNone/>
              <a:defRPr sz="32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avec légende">
  <p:cSld name="Image avec légende">
    <p:spTree>
      <p:nvGrpSpPr>
        <p:cNvPr id="1" name="Shape 306"/>
        <p:cNvGrpSpPr/>
        <p:nvPr/>
      </p:nvGrpSpPr>
      <p:grpSpPr>
        <a:xfrm>
          <a:off x="0" y="0"/>
          <a:ext cx="0" cy="0"/>
          <a:chOff x="0" y="0"/>
          <a:chExt cx="0" cy="0"/>
        </a:xfrm>
      </p:grpSpPr>
      <p:sp>
        <p:nvSpPr>
          <p:cNvPr id="307" name="Google Shape;307;p18"/>
          <p:cNvSpPr>
            <a:spLocks noGrp="1"/>
          </p:cNvSpPr>
          <p:nvPr>
            <p:ph type="pic" idx="2"/>
          </p:nvPr>
        </p:nvSpPr>
        <p:spPr>
          <a:xfrm>
            <a:off x="6096000" y="768485"/>
            <a:ext cx="5305800" cy="5305800"/>
          </a:xfrm>
          <a:prstGeom prst="rect">
            <a:avLst/>
          </a:prstGeom>
          <a:solidFill>
            <a:schemeClr val="lt2"/>
          </a:solidFill>
          <a:ln>
            <a:noFill/>
          </a:ln>
        </p:spPr>
      </p:sp>
      <p:grpSp>
        <p:nvGrpSpPr>
          <p:cNvPr id="308" name="Google Shape;308;p18"/>
          <p:cNvGrpSpPr/>
          <p:nvPr/>
        </p:nvGrpSpPr>
        <p:grpSpPr>
          <a:xfrm flipH="1">
            <a:off x="5400265" y="-2003468"/>
            <a:ext cx="8917305" cy="10769813"/>
            <a:chOff x="11114088" y="2241550"/>
            <a:chExt cx="1905000" cy="2354263"/>
          </a:xfrm>
        </p:grpSpPr>
        <p:sp>
          <p:nvSpPr>
            <p:cNvPr id="309" name="Google Shape;309;p18"/>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8"/>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9098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11" name="Google Shape;311;p1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orbel"/>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12" name="Google Shape;312;p18"/>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Font typeface="Arial"/>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pic>
        <p:nvPicPr>
          <p:cNvPr id="313" name="Google Shape;313;p18"/>
          <p:cNvPicPr preferRelativeResize="0"/>
          <p:nvPr/>
        </p:nvPicPr>
        <p:blipFill rotWithShape="1">
          <a:blip r:embed="rId2">
            <a:alphaModFix/>
          </a:blip>
          <a:srcRect/>
          <a:stretch/>
        </p:blipFill>
        <p:spPr>
          <a:xfrm>
            <a:off x="472046" y="6261436"/>
            <a:ext cx="1073019" cy="4140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u avec légende">
  <p:cSld name="Contenu avec légende">
    <p:spTree>
      <p:nvGrpSpPr>
        <p:cNvPr id="1" name="Shape 314"/>
        <p:cNvGrpSpPr/>
        <p:nvPr/>
      </p:nvGrpSpPr>
      <p:grpSpPr>
        <a:xfrm>
          <a:off x="0" y="0"/>
          <a:ext cx="0" cy="0"/>
          <a:chOff x="0" y="0"/>
          <a:chExt cx="0" cy="0"/>
        </a:xfrm>
      </p:grpSpPr>
      <p:grpSp>
        <p:nvGrpSpPr>
          <p:cNvPr id="315" name="Google Shape;315;p19"/>
          <p:cNvGrpSpPr/>
          <p:nvPr/>
        </p:nvGrpSpPr>
        <p:grpSpPr>
          <a:xfrm rot="-2149215">
            <a:off x="7430555" y="-1843284"/>
            <a:ext cx="4436308" cy="5482540"/>
            <a:chOff x="11114088" y="2241550"/>
            <a:chExt cx="1905000" cy="2354263"/>
          </a:xfrm>
        </p:grpSpPr>
        <p:sp>
          <p:nvSpPr>
            <p:cNvPr id="316" name="Google Shape;316;p19"/>
            <p:cNvSpPr/>
            <p:nvPr/>
          </p:nvSpPr>
          <p:spPr>
            <a:xfrm>
              <a:off x="11114088" y="2241550"/>
              <a:ext cx="1905000" cy="2354263"/>
            </a:xfrm>
            <a:custGeom>
              <a:avLst/>
              <a:gdLst/>
              <a:ahLst/>
              <a:cxnLst/>
              <a:rect l="l" t="t" r="r" b="b"/>
              <a:pathLst>
                <a:path w="447" h="553" extrusionOk="0">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19"/>
            <p:cNvSpPr/>
            <p:nvPr/>
          </p:nvSpPr>
          <p:spPr>
            <a:xfrm>
              <a:off x="11412538" y="2590800"/>
              <a:ext cx="835025" cy="1673225"/>
            </a:xfrm>
            <a:custGeom>
              <a:avLst/>
              <a:gdLst/>
              <a:ahLst/>
              <a:cxnLst/>
              <a:rect l="l" t="t" r="r" b="b"/>
              <a:pathLst>
                <a:path w="196" h="393" extrusionOk="0">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8" name="Google Shape;318;p19"/>
            <p:cNvSpPr/>
            <p:nvPr/>
          </p:nvSpPr>
          <p:spPr>
            <a:xfrm>
              <a:off x="11728451" y="3071813"/>
              <a:ext cx="306388" cy="719138"/>
            </a:xfrm>
            <a:custGeom>
              <a:avLst/>
              <a:gdLst/>
              <a:ahLst/>
              <a:cxnLst/>
              <a:rect l="l" t="t" r="r" b="b"/>
              <a:pathLst>
                <a:path w="72" h="169" extrusionOk="0">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solidFill>
              <a:schemeClr val="lt2">
                <a:alpha val="5294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19" name="Google Shape;319;p19"/>
          <p:cNvSpPr/>
          <p:nvPr/>
        </p:nvSpPr>
        <p:spPr>
          <a:xfrm rot="10800000">
            <a:off x="516056" y="-16615"/>
            <a:ext cx="1258500" cy="110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19"/>
          <p:cNvSpPr/>
          <p:nvPr/>
        </p:nvSpPr>
        <p:spPr>
          <a:xfrm>
            <a:off x="11371669" y="6409397"/>
            <a:ext cx="280200" cy="2802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1" name="Google Shape;321;p19"/>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a:solidFill>
                  <a:schemeClr val="lt1"/>
                </a:solidFill>
                <a:latin typeface="Calibri"/>
                <a:ea typeface="Calibri"/>
                <a:cs typeface="Calibri"/>
                <a:sym typeface="Calibri"/>
              </a:defRPr>
            </a:lvl1pPr>
            <a:lvl2pPr marL="0" marR="0" lvl="1" indent="0" algn="ctr" rtl="0">
              <a:spcBef>
                <a:spcPts val="0"/>
              </a:spcBef>
              <a:buNone/>
              <a:defRPr sz="900">
                <a:solidFill>
                  <a:schemeClr val="lt1"/>
                </a:solidFill>
                <a:latin typeface="Calibri"/>
                <a:ea typeface="Calibri"/>
                <a:cs typeface="Calibri"/>
                <a:sym typeface="Calibri"/>
              </a:defRPr>
            </a:lvl2pPr>
            <a:lvl3pPr marL="0" marR="0" lvl="2" indent="0" algn="ctr" rtl="0">
              <a:spcBef>
                <a:spcPts val="0"/>
              </a:spcBef>
              <a:buNone/>
              <a:defRPr sz="900">
                <a:solidFill>
                  <a:schemeClr val="lt1"/>
                </a:solidFill>
                <a:latin typeface="Calibri"/>
                <a:ea typeface="Calibri"/>
                <a:cs typeface="Calibri"/>
                <a:sym typeface="Calibri"/>
              </a:defRPr>
            </a:lvl3pPr>
            <a:lvl4pPr marL="0" marR="0" lvl="3" indent="0" algn="ctr" rtl="0">
              <a:spcBef>
                <a:spcPts val="0"/>
              </a:spcBef>
              <a:buNone/>
              <a:defRPr sz="900">
                <a:solidFill>
                  <a:schemeClr val="lt1"/>
                </a:solidFill>
                <a:latin typeface="Calibri"/>
                <a:ea typeface="Calibri"/>
                <a:cs typeface="Calibri"/>
                <a:sym typeface="Calibri"/>
              </a:defRPr>
            </a:lvl4pPr>
            <a:lvl5pPr marL="0" marR="0" lvl="4" indent="0" algn="ctr" rtl="0">
              <a:spcBef>
                <a:spcPts val="0"/>
              </a:spcBef>
              <a:buNone/>
              <a:defRPr sz="900">
                <a:solidFill>
                  <a:schemeClr val="lt1"/>
                </a:solidFill>
                <a:latin typeface="Calibri"/>
                <a:ea typeface="Calibri"/>
                <a:cs typeface="Calibri"/>
                <a:sym typeface="Calibri"/>
              </a:defRPr>
            </a:lvl5pPr>
            <a:lvl6pPr marL="0" marR="0" lvl="5" indent="0" algn="ctr" rtl="0">
              <a:spcBef>
                <a:spcPts val="0"/>
              </a:spcBef>
              <a:buNone/>
              <a:defRPr sz="900">
                <a:solidFill>
                  <a:schemeClr val="lt1"/>
                </a:solidFill>
                <a:latin typeface="Calibri"/>
                <a:ea typeface="Calibri"/>
                <a:cs typeface="Calibri"/>
                <a:sym typeface="Calibri"/>
              </a:defRPr>
            </a:lvl6pPr>
            <a:lvl7pPr marL="0" marR="0" lvl="6" indent="0" algn="ctr" rtl="0">
              <a:spcBef>
                <a:spcPts val="0"/>
              </a:spcBef>
              <a:buNone/>
              <a:defRPr sz="900">
                <a:solidFill>
                  <a:schemeClr val="lt1"/>
                </a:solidFill>
                <a:latin typeface="Calibri"/>
                <a:ea typeface="Calibri"/>
                <a:cs typeface="Calibri"/>
                <a:sym typeface="Calibri"/>
              </a:defRPr>
            </a:lvl7pPr>
            <a:lvl8pPr marL="0" marR="0" lvl="7" indent="0" algn="ctr" rtl="0">
              <a:spcBef>
                <a:spcPts val="0"/>
              </a:spcBef>
              <a:buNone/>
              <a:defRPr sz="900">
                <a:solidFill>
                  <a:schemeClr val="lt1"/>
                </a:solidFill>
                <a:latin typeface="Calibri"/>
                <a:ea typeface="Calibri"/>
                <a:cs typeface="Calibri"/>
                <a:sym typeface="Calibri"/>
              </a:defRPr>
            </a:lvl8pPr>
            <a:lvl9pPr marL="0" marR="0" lvl="8" indent="0" algn="ctr" rtl="0">
              <a:spcBef>
                <a:spcPts val="0"/>
              </a:spcBef>
              <a:buNone/>
              <a:defRPr sz="900">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322" name="Google Shape;322;p1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orbel"/>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3" name="Google Shape;323;p1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324" name="Google Shape;324;p19"/>
          <p:cNvSpPr txBox="1">
            <a:spLocks noGrp="1"/>
          </p:cNvSpPr>
          <p:nvPr>
            <p:ph type="body" idx="2"/>
          </p:nvPr>
        </p:nvSpPr>
        <p:spPr>
          <a:xfrm>
            <a:off x="5183188" y="457201"/>
            <a:ext cx="6172200" cy="54039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pic>
        <p:nvPicPr>
          <p:cNvPr id="325" name="Google Shape;325;p19"/>
          <p:cNvPicPr preferRelativeResize="0"/>
          <p:nvPr/>
        </p:nvPicPr>
        <p:blipFill rotWithShape="1">
          <a:blip r:embed="rId2">
            <a:alphaModFix/>
          </a:blip>
          <a:srcRect/>
          <a:stretch/>
        </p:blipFill>
        <p:spPr>
          <a:xfrm>
            <a:off x="472046" y="6261436"/>
            <a:ext cx="1073019" cy="414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orbel"/>
              <a:buNone/>
              <a:defRPr sz="4400" b="0" i="0" u="none" strike="noStrike" cap="none">
                <a:solidFill>
                  <a:schemeClr val="dk1"/>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6" name="Google Shape;96;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25">
          <p15:clr>
            <a:srgbClr val="F26B43"/>
          </p15:clr>
        </p15:guide>
        <p15:guide id="4" pos="734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3414408" y="170202"/>
            <a:ext cx="5508300" cy="1155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2700"/>
              <a:buFont typeface="Corbel"/>
              <a:buNone/>
            </a:pPr>
            <a:r>
              <a:rPr lang="fr-FR" sz="2700"/>
              <a:t>JOURNEES DU SECTEUR SANITAIRE PRIVE DU BENIN</a:t>
            </a:r>
            <a:br>
              <a:rPr lang="fr-FR" sz="2700"/>
            </a:br>
            <a:r>
              <a:rPr lang="fr-FR" sz="2700" i="1">
                <a:latin typeface="Arial"/>
                <a:ea typeface="Arial"/>
                <a:cs typeface="Arial"/>
                <a:sym typeface="Arial"/>
              </a:rPr>
              <a:t>EDITION 2024</a:t>
            </a:r>
            <a:endParaRPr/>
          </a:p>
        </p:txBody>
      </p:sp>
      <p:sp>
        <p:nvSpPr>
          <p:cNvPr id="332" name="Google Shape;332;p20"/>
          <p:cNvSpPr txBox="1">
            <a:spLocks noGrp="1"/>
          </p:cNvSpPr>
          <p:nvPr>
            <p:ph type="body" idx="1"/>
          </p:nvPr>
        </p:nvSpPr>
        <p:spPr>
          <a:xfrm>
            <a:off x="1503680" y="2630810"/>
            <a:ext cx="9184500" cy="2394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FFFF"/>
              </a:buClr>
              <a:buSzPts val="2900"/>
              <a:buNone/>
            </a:pPr>
            <a:r>
              <a:rPr lang="fr-FR" sz="2900" b="1" i="0" u="none" strike="noStrike" cap="none">
                <a:solidFill>
                  <a:srgbClr val="FFFFFF"/>
                </a:solidFill>
                <a:latin typeface="Corbel"/>
                <a:ea typeface="Corbel"/>
                <a:cs typeface="Corbel"/>
                <a:sym typeface="Corbel"/>
              </a:rPr>
              <a:t>ASSOCIATION NATIONALE DES CLINIQUES PRIVEES POUR LA PROMOTION DE LA FAMILLE - BENIN </a:t>
            </a:r>
            <a:br>
              <a:rPr lang="fr-FR" sz="2900" b="1" i="0" u="none" strike="noStrike" cap="none">
                <a:solidFill>
                  <a:srgbClr val="FFFFFF"/>
                </a:solidFill>
                <a:latin typeface="Corbel"/>
                <a:ea typeface="Corbel"/>
                <a:cs typeface="Corbel"/>
                <a:sym typeface="Corbel"/>
              </a:rPr>
            </a:br>
            <a:r>
              <a:rPr lang="fr-FR" sz="2900" b="1" i="1" u="none" strike="noStrike" cap="none">
                <a:solidFill>
                  <a:srgbClr val="FFFFFF"/>
                </a:solidFill>
                <a:latin typeface="Corbel"/>
                <a:ea typeface="Corbel"/>
                <a:cs typeface="Corbel"/>
                <a:sym typeface="Corbel"/>
              </a:rPr>
              <a:t>ASSOCIATION SANS BUT LUCRATIF</a:t>
            </a:r>
            <a:endParaRPr/>
          </a:p>
          <a:p>
            <a:pPr marL="0" lvl="0" indent="0" algn="ctr" rtl="0">
              <a:lnSpc>
                <a:spcPct val="90000"/>
              </a:lnSpc>
              <a:spcBef>
                <a:spcPts val="1000"/>
              </a:spcBef>
              <a:spcAft>
                <a:spcPts val="0"/>
              </a:spcAft>
              <a:buClr>
                <a:srgbClr val="FFFFFF"/>
              </a:buClr>
              <a:buSzPts val="2900"/>
              <a:buNone/>
            </a:pPr>
            <a:r>
              <a:rPr lang="fr-FR" sz="2900" b="1" cap="none">
                <a:solidFill>
                  <a:srgbClr val="FFFFFF"/>
                </a:solidFill>
                <a:latin typeface="Corbel"/>
                <a:ea typeface="Corbel"/>
                <a:cs typeface="Corbel"/>
                <a:sym typeface="Corbel"/>
              </a:rPr>
              <a:t>E</a:t>
            </a:r>
            <a:r>
              <a:rPr lang="fr-FR" sz="2900" b="1" cap="small">
                <a:solidFill>
                  <a:srgbClr val="FFFFFF"/>
                </a:solidFill>
                <a:latin typeface="Corbel"/>
                <a:ea typeface="Corbel"/>
                <a:cs typeface="Corbel"/>
                <a:sym typeface="Corbel"/>
              </a:rPr>
              <a:t>x ANC-ProFam</a:t>
            </a:r>
            <a:br>
              <a:rPr lang="fr-FR" sz="2900" b="1" i="0" u="none" strike="noStrike" cap="none">
                <a:solidFill>
                  <a:srgbClr val="FFFFFF"/>
                </a:solidFill>
                <a:latin typeface="Corbel"/>
                <a:ea typeface="Corbel"/>
                <a:cs typeface="Corbel"/>
                <a:sym typeface="Corbel"/>
              </a:rPr>
            </a:br>
            <a:r>
              <a:rPr lang="fr-FR" sz="2900" b="1" i="0" u="none" strike="noStrike" cap="none">
                <a:solidFill>
                  <a:srgbClr val="FFFFFF"/>
                </a:solidFill>
                <a:latin typeface="Corbel"/>
                <a:ea typeface="Corbel"/>
                <a:cs typeface="Corbel"/>
                <a:sym typeface="Corbel"/>
              </a:rPr>
              <a:t>(ANCPF-BENIN A.S.B.L.)</a:t>
            </a:r>
            <a:endParaRPr sz="2400" b="1" i="1">
              <a:latin typeface="Aharoni"/>
              <a:ea typeface="Aharoni"/>
              <a:cs typeface="Aharoni"/>
              <a:sym typeface="Aharoni"/>
            </a:endParaRPr>
          </a:p>
        </p:txBody>
      </p:sp>
      <p:sp>
        <p:nvSpPr>
          <p:cNvPr id="333" name="Google Shape;333;p20"/>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a:t>
            </a:fld>
            <a:endParaRPr/>
          </a:p>
        </p:txBody>
      </p:sp>
      <p:pic>
        <p:nvPicPr>
          <p:cNvPr id="334" name="Google Shape;334;p20"/>
          <p:cNvPicPr preferRelativeResize="0"/>
          <p:nvPr/>
        </p:nvPicPr>
        <p:blipFill rotWithShape="1">
          <a:blip r:embed="rId3">
            <a:alphaModFix/>
          </a:blip>
          <a:srcRect/>
          <a:stretch/>
        </p:blipFill>
        <p:spPr>
          <a:xfrm>
            <a:off x="279526" y="277392"/>
            <a:ext cx="2503715" cy="2082089"/>
          </a:xfrm>
          <a:prstGeom prst="rect">
            <a:avLst/>
          </a:prstGeom>
          <a:noFill/>
          <a:ln>
            <a:noFill/>
          </a:ln>
        </p:spPr>
      </p:pic>
      <p:pic>
        <p:nvPicPr>
          <p:cNvPr id="335" name="Google Shape;335;p20"/>
          <p:cNvPicPr preferRelativeResize="0"/>
          <p:nvPr/>
        </p:nvPicPr>
        <p:blipFill rotWithShape="1">
          <a:blip r:embed="rId4">
            <a:alphaModFix/>
          </a:blip>
          <a:srcRect/>
          <a:stretch/>
        </p:blipFill>
        <p:spPr>
          <a:xfrm>
            <a:off x="279526" y="5239998"/>
            <a:ext cx="1971675" cy="1447800"/>
          </a:xfrm>
          <a:prstGeom prst="rect">
            <a:avLst/>
          </a:prstGeom>
          <a:noFill/>
          <a:ln>
            <a:noFill/>
          </a:ln>
        </p:spPr>
      </p:pic>
      <p:pic>
        <p:nvPicPr>
          <p:cNvPr id="336" name="Google Shape;336;p20"/>
          <p:cNvPicPr preferRelativeResize="0"/>
          <p:nvPr/>
        </p:nvPicPr>
        <p:blipFill rotWithShape="1">
          <a:blip r:embed="rId5">
            <a:alphaModFix/>
          </a:blip>
          <a:srcRect/>
          <a:stretch/>
        </p:blipFill>
        <p:spPr>
          <a:xfrm>
            <a:off x="9875135" y="277392"/>
            <a:ext cx="2037338" cy="1867708"/>
          </a:xfrm>
          <a:prstGeom prst="rect">
            <a:avLst/>
          </a:prstGeom>
          <a:noFill/>
          <a:ln>
            <a:noFill/>
          </a:ln>
        </p:spPr>
      </p:pic>
      <p:pic>
        <p:nvPicPr>
          <p:cNvPr id="337" name="Google Shape;337;p20"/>
          <p:cNvPicPr preferRelativeResize="0"/>
          <p:nvPr/>
        </p:nvPicPr>
        <p:blipFill rotWithShape="1">
          <a:blip r:embed="rId6">
            <a:alphaModFix/>
          </a:blip>
          <a:srcRect/>
          <a:stretch/>
        </p:blipFill>
        <p:spPr>
          <a:xfrm>
            <a:off x="9649838" y="5350212"/>
            <a:ext cx="1713858" cy="13375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1"/>
          <p:cNvSpPr txBox="1">
            <a:spLocks noGrp="1"/>
          </p:cNvSpPr>
          <p:nvPr>
            <p:ph type="ctrTitle"/>
          </p:nvPr>
        </p:nvSpPr>
        <p:spPr>
          <a:xfrm>
            <a:off x="6262570" y="2140086"/>
            <a:ext cx="5305800" cy="2101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Corbel"/>
              <a:buNone/>
            </a:pPr>
            <a:br>
              <a:rPr lang="fr-FR" sz="3200"/>
            </a:br>
            <a:r>
              <a:rPr lang="fr-FR" sz="3200"/>
              <a:t>L’ANCPF-BENIN A.S.B.L.</a:t>
            </a:r>
            <a:br>
              <a:rPr lang="fr-FR" sz="3200"/>
            </a:br>
            <a:br>
              <a:rPr lang="fr-FR" sz="3200"/>
            </a:br>
            <a:r>
              <a:rPr lang="fr-FR" sz="3200"/>
              <a:t>LE BUREAU EXECUTIF (BE)</a:t>
            </a:r>
            <a:endParaRPr/>
          </a:p>
        </p:txBody>
      </p:sp>
      <p:sp>
        <p:nvSpPr>
          <p:cNvPr id="344" name="Google Shape;344;p21"/>
          <p:cNvSpPr txBox="1">
            <a:spLocks noGrp="1"/>
          </p:cNvSpPr>
          <p:nvPr>
            <p:ph type="subTitle" idx="1"/>
          </p:nvPr>
        </p:nvSpPr>
        <p:spPr>
          <a:xfrm>
            <a:off x="6424729" y="4442345"/>
            <a:ext cx="5143500" cy="503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800"/>
              <a:buNone/>
            </a:pPr>
            <a:r>
              <a:rPr lang="fr-FR"/>
              <a:t>PRESIDENT : COFFE IBOURAIMA    </a:t>
            </a:r>
            <a:endParaRPr/>
          </a:p>
        </p:txBody>
      </p:sp>
      <p:pic>
        <p:nvPicPr>
          <p:cNvPr id="345" name="Google Shape;345;p21"/>
          <p:cNvPicPr preferRelativeResize="0">
            <a:picLocks noGrp="1"/>
          </p:cNvPicPr>
          <p:nvPr>
            <p:ph type="pic" idx="2"/>
          </p:nvPr>
        </p:nvPicPr>
        <p:blipFill rotWithShape="1">
          <a:blip r:embed="rId3">
            <a:alphaModFix/>
          </a:blip>
          <a:srcRect/>
          <a:stretch/>
        </p:blipFill>
        <p:spPr>
          <a:xfrm>
            <a:off x="723015" y="793191"/>
            <a:ext cx="5507700" cy="5235600"/>
          </a:xfrm>
          <a:prstGeom prst="ellipse">
            <a:avLst/>
          </a:prstGeom>
          <a:solidFill>
            <a:schemeClr val="lt2"/>
          </a:solidFill>
          <a:ln>
            <a:noFill/>
          </a:ln>
        </p:spPr>
      </p:pic>
      <p:sp>
        <p:nvSpPr>
          <p:cNvPr id="346" name="Google Shape;346;p21"/>
          <p:cNvSpPr txBox="1"/>
          <p:nvPr/>
        </p:nvSpPr>
        <p:spPr>
          <a:xfrm>
            <a:off x="1865907" y="5160680"/>
            <a:ext cx="3179400" cy="307800"/>
          </a:xfrm>
          <a:prstGeom prst="rect">
            <a:avLst/>
          </a:prstGeom>
          <a:solidFill>
            <a:srgbClr val="FFFF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1400" b="1" i="0" u="none" strike="noStrike" cap="none">
                <a:solidFill>
                  <a:srgbClr val="0072C7"/>
                </a:solidFill>
                <a:latin typeface="Calibri"/>
                <a:ea typeface="Calibri"/>
                <a:cs typeface="Calibri"/>
                <a:sym typeface="Calibri"/>
              </a:rPr>
              <a:t>LE BUREAU EXECUTIF DE L’ANCPF- BENIN</a:t>
            </a:r>
            <a:endParaRPr/>
          </a:p>
        </p:txBody>
      </p:sp>
      <p:pic>
        <p:nvPicPr>
          <p:cNvPr id="347" name="Google Shape;347;p21"/>
          <p:cNvPicPr preferRelativeResize="0"/>
          <p:nvPr/>
        </p:nvPicPr>
        <p:blipFill rotWithShape="1">
          <a:blip r:embed="rId4">
            <a:alphaModFix/>
          </a:blip>
          <a:srcRect/>
          <a:stretch/>
        </p:blipFill>
        <p:spPr>
          <a:xfrm>
            <a:off x="9716675" y="347704"/>
            <a:ext cx="2097206" cy="13157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2"/>
          <p:cNvSpPr txBox="1">
            <a:spLocks noGrp="1"/>
          </p:cNvSpPr>
          <p:nvPr>
            <p:ph type="ctrTitle"/>
          </p:nvPr>
        </p:nvSpPr>
        <p:spPr>
          <a:xfrm>
            <a:off x="6262570" y="1199216"/>
            <a:ext cx="5305800" cy="3042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Corbel"/>
              <a:buNone/>
            </a:pPr>
            <a:r>
              <a:rPr lang="fr-FR" sz="3200" cap="small"/>
              <a:t>Ex ANC-ProFam</a:t>
            </a:r>
            <a:br>
              <a:rPr lang="fr-FR" sz="3200" cap="small"/>
            </a:br>
            <a:r>
              <a:rPr lang="fr-FR" sz="3200"/>
              <a:t> </a:t>
            </a:r>
            <a:br>
              <a:rPr lang="fr-FR" sz="3200"/>
            </a:br>
            <a:r>
              <a:rPr lang="fr-FR" sz="3200"/>
              <a:t>MEMBRES HONORAIRES DU BUREAU EXÉCUTIF (BE) DE L’ANC-P</a:t>
            </a:r>
            <a:r>
              <a:rPr lang="fr-FR" sz="3200" cap="small"/>
              <a:t>roFam</a:t>
            </a:r>
            <a:endParaRPr sz="3200"/>
          </a:p>
        </p:txBody>
      </p:sp>
      <p:sp>
        <p:nvSpPr>
          <p:cNvPr id="354" name="Google Shape;354;p22"/>
          <p:cNvSpPr txBox="1">
            <a:spLocks noGrp="1"/>
          </p:cNvSpPr>
          <p:nvPr>
            <p:ph type="subTitle" idx="1"/>
          </p:nvPr>
        </p:nvSpPr>
        <p:spPr>
          <a:xfrm>
            <a:off x="6424729" y="4442345"/>
            <a:ext cx="5143500" cy="503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800"/>
              <a:buNone/>
            </a:pPr>
            <a:r>
              <a:rPr lang="fr-FR"/>
              <a:t>PRESIDENT : DEGBELO N. F</a:t>
            </a:r>
            <a:r>
              <a:rPr lang="fr-FR" cap="small"/>
              <a:t>rançois</a:t>
            </a:r>
            <a:r>
              <a:rPr lang="fr-FR"/>
              <a:t>    </a:t>
            </a:r>
            <a:endParaRPr/>
          </a:p>
        </p:txBody>
      </p:sp>
      <p:sp>
        <p:nvSpPr>
          <p:cNvPr id="355" name="Google Shape;355;p22"/>
          <p:cNvSpPr txBox="1"/>
          <p:nvPr/>
        </p:nvSpPr>
        <p:spPr>
          <a:xfrm>
            <a:off x="1580558" y="6105541"/>
            <a:ext cx="3392400" cy="307800"/>
          </a:xfrm>
          <a:prstGeom prst="rect">
            <a:avLst/>
          </a:prstGeom>
          <a:solidFill>
            <a:srgbClr val="FFFF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1400" b="1">
                <a:solidFill>
                  <a:srgbClr val="0072C7"/>
                </a:solidFill>
                <a:latin typeface="Calibri"/>
                <a:ea typeface="Calibri"/>
                <a:cs typeface="Calibri"/>
                <a:sym typeface="Calibri"/>
              </a:rPr>
              <a:t>LE BUREAU EXECUTIF DE L’ex ANC- Pro-Fam</a:t>
            </a:r>
            <a:endParaRPr/>
          </a:p>
        </p:txBody>
      </p:sp>
      <p:pic>
        <p:nvPicPr>
          <p:cNvPr id="356" name="Google Shape;356;p22"/>
          <p:cNvPicPr preferRelativeResize="0"/>
          <p:nvPr/>
        </p:nvPicPr>
        <p:blipFill rotWithShape="1">
          <a:blip r:embed="rId3">
            <a:alphaModFix/>
          </a:blip>
          <a:srcRect/>
          <a:stretch/>
        </p:blipFill>
        <p:spPr>
          <a:xfrm>
            <a:off x="9823679" y="269882"/>
            <a:ext cx="2097206" cy="1286543"/>
          </a:xfrm>
          <a:prstGeom prst="rect">
            <a:avLst/>
          </a:prstGeom>
          <a:noFill/>
          <a:ln>
            <a:noFill/>
          </a:ln>
        </p:spPr>
      </p:pic>
      <p:pic>
        <p:nvPicPr>
          <p:cNvPr id="357" name="Google Shape;357;p22"/>
          <p:cNvPicPr preferRelativeResize="0">
            <a:picLocks noGrp="1"/>
          </p:cNvPicPr>
          <p:nvPr>
            <p:ph type="pic" idx="2"/>
          </p:nvPr>
        </p:nvPicPr>
        <p:blipFill rotWithShape="1">
          <a:blip r:embed="rId4">
            <a:alphaModFix/>
          </a:blip>
          <a:srcRect t="21892" b="21886"/>
          <a:stretch/>
        </p:blipFill>
        <p:spPr>
          <a:xfrm>
            <a:off x="624006" y="752459"/>
            <a:ext cx="5305500" cy="5307000"/>
          </a:xfrm>
          <a:prstGeom prst="ellipse">
            <a:avLst/>
          </a:prstGeom>
          <a:solidFill>
            <a:schemeClr val="lt2"/>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23"/>
          <p:cNvSpPr txBox="1">
            <a:spLocks noGrp="1"/>
          </p:cNvSpPr>
          <p:nvPr>
            <p:ph type="body" idx="1"/>
          </p:nvPr>
        </p:nvSpPr>
        <p:spPr>
          <a:xfrm>
            <a:off x="389239" y="1311966"/>
            <a:ext cx="5064000" cy="4950300"/>
          </a:xfrm>
          <a:prstGeom prst="rect">
            <a:avLst/>
          </a:prstGeom>
          <a:noFill/>
          <a:ln>
            <a:noFill/>
          </a:ln>
        </p:spPr>
        <p:txBody>
          <a:bodyPr spcFirstLastPara="1" wrap="square" lIns="0" tIns="0" rIns="0" bIns="0" anchor="t" anchorCtr="0">
            <a:noAutofit/>
          </a:bodyPr>
          <a:lstStyle/>
          <a:p>
            <a:pPr marL="0" lvl="0" indent="0" algn="just" rtl="0">
              <a:lnSpc>
                <a:spcPct val="115000"/>
              </a:lnSpc>
              <a:spcBef>
                <a:spcPts val="0"/>
              </a:spcBef>
              <a:spcAft>
                <a:spcPts val="0"/>
              </a:spcAft>
              <a:buClr>
                <a:schemeClr val="dk1"/>
              </a:buClr>
              <a:buSzPts val="2000"/>
              <a:buNone/>
            </a:pPr>
            <a:r>
              <a:rPr lang="fr-FR" sz="2000"/>
              <a:t>L’Association Nationale des Cliniques Privées pour la Promotion de la Familiale - BENIN (ANCPF-BENIN) ex ANC ProFam, a été créée le 22 mai 2015 avec pour siège social la Polyclinique Coopérative d’Abomey-Calavi. </a:t>
            </a:r>
            <a:endParaRPr/>
          </a:p>
          <a:p>
            <a:pPr marL="0" lvl="0" indent="0" algn="just" rtl="0">
              <a:lnSpc>
                <a:spcPct val="115000"/>
              </a:lnSpc>
              <a:spcBef>
                <a:spcPts val="2000"/>
              </a:spcBef>
              <a:spcAft>
                <a:spcPts val="0"/>
              </a:spcAft>
              <a:buClr>
                <a:schemeClr val="dk1"/>
              </a:buClr>
              <a:buSzPts val="2000"/>
              <a:buNone/>
            </a:pPr>
            <a:r>
              <a:rPr lang="fr-FR" sz="2000"/>
              <a:t>L’ex ANC ProFam a été enregistrée sous le </a:t>
            </a:r>
            <a:r>
              <a:rPr lang="fr-FR" sz="2000" b="1"/>
              <a:t>N° 2016/1661/DEP-ATL/SG/SAG-ASSOC DU 22 SEPTEMBRE 2016, au Ministère ’Intérieur, modifiée en ANCPF-BENIN A.S.B.L. le 07 avril 2022 et enregistrée sous le N°2023/3485/DEP-LIT/SG/SAG-Assoc</a:t>
            </a:r>
            <a:endParaRPr sz="2000"/>
          </a:p>
          <a:p>
            <a:pPr marL="0" lvl="0" indent="0" algn="l" rtl="0">
              <a:lnSpc>
                <a:spcPct val="90000"/>
              </a:lnSpc>
              <a:spcBef>
                <a:spcPts val="2000"/>
              </a:spcBef>
              <a:spcAft>
                <a:spcPts val="0"/>
              </a:spcAft>
              <a:buClr>
                <a:schemeClr val="dk1"/>
              </a:buClr>
              <a:buSzPts val="1800"/>
              <a:buNone/>
            </a:pPr>
            <a:endParaRPr sz="1800"/>
          </a:p>
        </p:txBody>
      </p:sp>
      <p:sp>
        <p:nvSpPr>
          <p:cNvPr id="364" name="Google Shape;364;p23"/>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4</a:t>
            </a:fld>
            <a:endParaRPr/>
          </a:p>
        </p:txBody>
      </p:sp>
      <p:pic>
        <p:nvPicPr>
          <p:cNvPr id="365" name="Google Shape;365;p23"/>
          <p:cNvPicPr preferRelativeResize="0">
            <a:picLocks noGrp="1"/>
          </p:cNvPicPr>
          <p:nvPr>
            <p:ph type="pic" idx="2"/>
          </p:nvPr>
        </p:nvPicPr>
        <p:blipFill rotWithShape="1">
          <a:blip r:embed="rId3">
            <a:alphaModFix/>
          </a:blip>
          <a:srcRect/>
          <a:stretch/>
        </p:blipFill>
        <p:spPr>
          <a:xfrm>
            <a:off x="5579847" y="905781"/>
            <a:ext cx="6307351" cy="3712464"/>
          </a:xfrm>
          <a:prstGeom prst="rect">
            <a:avLst/>
          </a:prstGeom>
          <a:solidFill>
            <a:schemeClr val="lt2"/>
          </a:solidFill>
          <a:ln>
            <a:noFill/>
          </a:ln>
        </p:spPr>
      </p:pic>
      <p:sp>
        <p:nvSpPr>
          <p:cNvPr id="366" name="Google Shape;366;p23"/>
          <p:cNvSpPr txBox="1">
            <a:spLocks noGrp="1"/>
          </p:cNvSpPr>
          <p:nvPr>
            <p:ph type="title"/>
          </p:nvPr>
        </p:nvSpPr>
        <p:spPr>
          <a:xfrm>
            <a:off x="515938" y="499596"/>
            <a:ext cx="4937100" cy="8124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dk1"/>
              </a:buClr>
              <a:buSzPts val="3200"/>
              <a:buFont typeface="Corbel"/>
              <a:buNone/>
            </a:pPr>
            <a:r>
              <a:rPr lang="fr-FR"/>
              <a:t>QUI SOMMES-NOUS (1) ?</a:t>
            </a:r>
            <a:endParaRPr/>
          </a:p>
        </p:txBody>
      </p:sp>
      <p:sp>
        <p:nvSpPr>
          <p:cNvPr id="367" name="Google Shape;367;p23"/>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68" name="Google Shape;368;p23"/>
          <p:cNvPicPr preferRelativeResize="0"/>
          <p:nvPr/>
        </p:nvPicPr>
        <p:blipFill rotWithShape="1">
          <a:blip r:embed="rId4">
            <a:alphaModFix/>
          </a:blip>
          <a:srcRect/>
          <a:stretch/>
        </p:blipFill>
        <p:spPr>
          <a:xfrm>
            <a:off x="9036277" y="5471277"/>
            <a:ext cx="2103302" cy="12863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4"/>
          <p:cNvSpPr txBox="1">
            <a:spLocks noGrp="1"/>
          </p:cNvSpPr>
          <p:nvPr>
            <p:ph type="body" idx="1"/>
          </p:nvPr>
        </p:nvSpPr>
        <p:spPr>
          <a:xfrm>
            <a:off x="389239" y="1311966"/>
            <a:ext cx="5064000" cy="4950300"/>
          </a:xfrm>
          <a:prstGeom prst="rect">
            <a:avLst/>
          </a:prstGeom>
          <a:noFill/>
          <a:ln>
            <a:noFill/>
          </a:ln>
        </p:spPr>
        <p:txBody>
          <a:bodyPr spcFirstLastPara="1" wrap="square" lIns="0" tIns="0" rIns="0" bIns="0" anchor="t" anchorCtr="0">
            <a:noAutofit/>
          </a:bodyPr>
          <a:lstStyle/>
          <a:p>
            <a:pPr marL="0" lvl="0" indent="0" algn="just" rtl="0">
              <a:lnSpc>
                <a:spcPct val="115000"/>
              </a:lnSpc>
              <a:spcBef>
                <a:spcPts val="0"/>
              </a:spcBef>
              <a:spcAft>
                <a:spcPts val="0"/>
              </a:spcAft>
              <a:buClr>
                <a:schemeClr val="dk1"/>
              </a:buClr>
              <a:buSzPts val="2000"/>
              <a:buNone/>
            </a:pPr>
            <a:r>
              <a:rPr lang="fr-FR" sz="2000"/>
              <a:t>Par conséquent, elle est une Structure légale, constituée au départ, de plus de sept dizaines de Cliniques privées, réparties sur toute l’étendue du territoire national. Partenaires de l’ONG américaine de renommée internationale PSI (ABPS/PSI), les Cliniques Privées membres de l’ANCPF-BENIN, ont été franchisées par cette ONG américaine en vue d’accroître davantage leur promotion dans la qualité toujours grandissante de leurs prestations de services.</a:t>
            </a:r>
            <a:endParaRPr sz="2000"/>
          </a:p>
          <a:p>
            <a:pPr marL="0" lvl="0" indent="0" algn="just" rtl="0">
              <a:lnSpc>
                <a:spcPct val="115000"/>
              </a:lnSpc>
              <a:spcBef>
                <a:spcPts val="2000"/>
              </a:spcBef>
              <a:spcAft>
                <a:spcPts val="0"/>
              </a:spcAft>
              <a:buClr>
                <a:schemeClr val="dk1"/>
              </a:buClr>
              <a:buSzPts val="2000"/>
              <a:buNone/>
            </a:pPr>
            <a:r>
              <a:rPr lang="fr-FR" sz="2000"/>
              <a:t>Ainsi, ces Cliniques arborent désormais et fièrement, le prestigieux logo ProFam de ABMS/PSI. </a:t>
            </a:r>
            <a:endParaRPr sz="2000"/>
          </a:p>
          <a:p>
            <a:pPr marL="0" lvl="0" indent="0" algn="l" rtl="0">
              <a:lnSpc>
                <a:spcPct val="90000"/>
              </a:lnSpc>
              <a:spcBef>
                <a:spcPts val="2000"/>
              </a:spcBef>
              <a:spcAft>
                <a:spcPts val="0"/>
              </a:spcAft>
              <a:buClr>
                <a:schemeClr val="dk1"/>
              </a:buClr>
              <a:buSzPts val="1800"/>
              <a:buNone/>
            </a:pPr>
            <a:endParaRPr sz="1800"/>
          </a:p>
        </p:txBody>
      </p:sp>
      <p:sp>
        <p:nvSpPr>
          <p:cNvPr id="375" name="Google Shape;375;p24"/>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5</a:t>
            </a:fld>
            <a:endParaRPr/>
          </a:p>
        </p:txBody>
      </p:sp>
      <p:pic>
        <p:nvPicPr>
          <p:cNvPr id="376" name="Google Shape;376;p24"/>
          <p:cNvPicPr preferRelativeResize="0">
            <a:picLocks noGrp="1"/>
          </p:cNvPicPr>
          <p:nvPr>
            <p:ph type="pic" idx="2"/>
          </p:nvPr>
        </p:nvPicPr>
        <p:blipFill rotWithShape="1">
          <a:blip r:embed="rId3">
            <a:alphaModFix/>
          </a:blip>
          <a:srcRect/>
          <a:stretch/>
        </p:blipFill>
        <p:spPr>
          <a:xfrm>
            <a:off x="5579847" y="905781"/>
            <a:ext cx="6307351" cy="3712464"/>
          </a:xfrm>
          <a:prstGeom prst="rect">
            <a:avLst/>
          </a:prstGeom>
          <a:solidFill>
            <a:schemeClr val="lt2"/>
          </a:solidFill>
          <a:ln>
            <a:noFill/>
          </a:ln>
        </p:spPr>
      </p:pic>
      <p:sp>
        <p:nvSpPr>
          <p:cNvPr id="377" name="Google Shape;377;p24"/>
          <p:cNvSpPr txBox="1">
            <a:spLocks noGrp="1"/>
          </p:cNvSpPr>
          <p:nvPr>
            <p:ph type="title"/>
          </p:nvPr>
        </p:nvSpPr>
        <p:spPr>
          <a:xfrm>
            <a:off x="515938" y="499596"/>
            <a:ext cx="4937100" cy="8124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dk1"/>
              </a:buClr>
              <a:buSzPts val="3200"/>
              <a:buFont typeface="Corbel"/>
              <a:buNone/>
            </a:pPr>
            <a:r>
              <a:rPr lang="fr-FR"/>
              <a:t>QUI SOMMES-NOUS (2)?</a:t>
            </a:r>
            <a:endParaRPr/>
          </a:p>
        </p:txBody>
      </p:sp>
      <p:sp>
        <p:nvSpPr>
          <p:cNvPr id="378" name="Google Shape;378;p24"/>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79" name="Google Shape;379;p24"/>
          <p:cNvPicPr preferRelativeResize="0"/>
          <p:nvPr/>
        </p:nvPicPr>
        <p:blipFill rotWithShape="1">
          <a:blip r:embed="rId4">
            <a:alphaModFix/>
          </a:blip>
          <a:srcRect/>
          <a:stretch/>
        </p:blipFill>
        <p:spPr>
          <a:xfrm>
            <a:off x="9036277" y="5471277"/>
            <a:ext cx="2103302" cy="12863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5"/>
          <p:cNvSpPr txBox="1">
            <a:spLocks noGrp="1"/>
          </p:cNvSpPr>
          <p:nvPr>
            <p:ph type="title"/>
          </p:nvPr>
        </p:nvSpPr>
        <p:spPr>
          <a:xfrm>
            <a:off x="2657856" y="528319"/>
            <a:ext cx="4601100" cy="638700"/>
          </a:xfrm>
          <a:prstGeom prst="rect">
            <a:avLst/>
          </a:prstGeom>
          <a:noFill/>
          <a:ln>
            <a:noFill/>
          </a:ln>
        </p:spPr>
        <p:txBody>
          <a:bodyPr spcFirstLastPara="1" wrap="square" lIns="0" tIns="0" rIns="0" bIns="0" anchor="b" anchorCtr="0">
            <a:noAutofit/>
          </a:bodyPr>
          <a:lstStyle/>
          <a:p>
            <a:pPr marL="0" lvl="0" indent="0" algn="r" rtl="0">
              <a:lnSpc>
                <a:spcPct val="90000"/>
              </a:lnSpc>
              <a:spcBef>
                <a:spcPts val="0"/>
              </a:spcBef>
              <a:spcAft>
                <a:spcPts val="0"/>
              </a:spcAft>
              <a:buClr>
                <a:schemeClr val="dk1"/>
              </a:buClr>
              <a:buSzPts val="3200"/>
              <a:buFont typeface="Corbel"/>
              <a:buNone/>
            </a:pPr>
            <a:r>
              <a:rPr lang="fr-FR"/>
              <a:t>NOTRE DEVISE</a:t>
            </a:r>
            <a:endParaRPr/>
          </a:p>
        </p:txBody>
      </p:sp>
      <p:sp>
        <p:nvSpPr>
          <p:cNvPr id="386" name="Google Shape;386;p25"/>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6</a:t>
            </a:fld>
            <a:endParaRPr/>
          </a:p>
        </p:txBody>
      </p:sp>
      <p:sp>
        <p:nvSpPr>
          <p:cNvPr id="387" name="Google Shape;387;p25"/>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88" name="Google Shape;388;p25"/>
          <p:cNvPicPr preferRelativeResize="0"/>
          <p:nvPr/>
        </p:nvPicPr>
        <p:blipFill rotWithShape="1">
          <a:blip r:embed="rId3">
            <a:alphaModFix/>
          </a:blip>
          <a:srcRect/>
          <a:stretch/>
        </p:blipFill>
        <p:spPr>
          <a:xfrm>
            <a:off x="9760688" y="198563"/>
            <a:ext cx="2094614" cy="1490069"/>
          </a:xfrm>
          <a:prstGeom prst="rect">
            <a:avLst/>
          </a:prstGeom>
          <a:noFill/>
          <a:ln>
            <a:noFill/>
          </a:ln>
        </p:spPr>
      </p:pic>
      <p:sp>
        <p:nvSpPr>
          <p:cNvPr id="389" name="Google Shape;389;p25"/>
          <p:cNvSpPr txBox="1"/>
          <p:nvPr/>
        </p:nvSpPr>
        <p:spPr>
          <a:xfrm>
            <a:off x="3346316" y="2548647"/>
            <a:ext cx="4601100" cy="22149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FFFFFF"/>
              </a:buClr>
              <a:buSzPts val="2400"/>
              <a:buFont typeface="Arial"/>
              <a:buNone/>
            </a:pPr>
            <a:r>
              <a:rPr lang="fr-FR" sz="2400" b="1" i="1" u="none" strike="noStrike" cap="none">
                <a:solidFill>
                  <a:srgbClr val="FFFFFF"/>
                </a:solidFill>
                <a:latin typeface="Aharoni"/>
                <a:ea typeface="Aharoni"/>
                <a:cs typeface="Aharoni"/>
                <a:sym typeface="Aharoni"/>
              </a:rPr>
              <a:t>L’ANCPF-BENIN POUR DES SOIL’ANCPF-BENIN POUR DES SOINS DE QUALITE ET UNE DEMOGRAPHIE MAÎTRISEE</a:t>
            </a:r>
            <a:endParaRPr/>
          </a:p>
          <a:p>
            <a:pPr marL="0" marR="0" lvl="0" indent="0" algn="ctr" rtl="0">
              <a:lnSpc>
                <a:spcPct val="90000"/>
              </a:lnSpc>
              <a:spcBef>
                <a:spcPts val="1000"/>
              </a:spcBef>
              <a:spcAft>
                <a:spcPts val="0"/>
              </a:spcAft>
              <a:buClr>
                <a:srgbClr val="FFFFFF"/>
              </a:buClr>
              <a:buSzPts val="2400"/>
              <a:buFont typeface="Arial"/>
              <a:buNone/>
            </a:pPr>
            <a:r>
              <a:rPr lang="fr-FR" sz="2400" b="1" i="1" u="none" strike="noStrike" cap="none">
                <a:solidFill>
                  <a:srgbClr val="FFFFFF"/>
                </a:solidFill>
                <a:latin typeface="Aharoni"/>
                <a:ea typeface="Aharoni"/>
                <a:cs typeface="Aharoni"/>
                <a:sym typeface="Aharoni"/>
              </a:rPr>
              <a:t>NS DE QUALITE ET UNE DEMOGRAPHIE MAÎTRISEE</a:t>
            </a:r>
            <a:endParaRPr/>
          </a:p>
        </p:txBody>
      </p:sp>
      <p:sp>
        <p:nvSpPr>
          <p:cNvPr id="390" name="Google Shape;390;p25"/>
          <p:cNvSpPr txBox="1"/>
          <p:nvPr/>
        </p:nvSpPr>
        <p:spPr>
          <a:xfrm>
            <a:off x="2180269" y="3070323"/>
            <a:ext cx="7689300" cy="1754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3600" b="1">
                <a:solidFill>
                  <a:schemeClr val="dk1"/>
                </a:solidFill>
                <a:latin typeface="Algerian"/>
                <a:ea typeface="Algerian"/>
                <a:cs typeface="Algerian"/>
                <a:sym typeface="Algerian"/>
              </a:rPr>
              <a:t>L’ANCPF-BENIN POUR DES SOINS DE QUALITE ET UNE DEMOGRAPHIE MAITRISEE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26"/>
          <p:cNvSpPr txBox="1">
            <a:spLocks noGrp="1"/>
          </p:cNvSpPr>
          <p:nvPr>
            <p:ph type="title"/>
          </p:nvPr>
        </p:nvSpPr>
        <p:spPr>
          <a:xfrm>
            <a:off x="515938" y="246621"/>
            <a:ext cx="91035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a:t>NOTRE VISION</a:t>
            </a:r>
            <a:endParaRPr/>
          </a:p>
        </p:txBody>
      </p:sp>
      <p:sp>
        <p:nvSpPr>
          <p:cNvPr id="397" name="Google Shape;397;p26"/>
          <p:cNvSpPr txBox="1">
            <a:spLocks noGrp="1"/>
          </p:cNvSpPr>
          <p:nvPr>
            <p:ph type="body" idx="1"/>
          </p:nvPr>
        </p:nvSpPr>
        <p:spPr>
          <a:xfrm>
            <a:off x="219310" y="2798956"/>
            <a:ext cx="3523500" cy="29550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000000"/>
              </a:buClr>
              <a:buSzPts val="2800"/>
              <a:buFont typeface="Arial"/>
              <a:buNone/>
            </a:pPr>
            <a:r>
              <a:rPr lang="fr-FR" sz="2800" b="0" i="0" u="none" strike="noStrike" cap="none">
                <a:solidFill>
                  <a:srgbClr val="000000"/>
                </a:solidFill>
                <a:latin typeface="Calibri"/>
                <a:ea typeface="Calibri"/>
                <a:cs typeface="Calibri"/>
                <a:sym typeface="Calibri"/>
              </a:rPr>
              <a:t>D’ici l’an 2030, le Bénin est un pays à croissance démographique maîtrisée où les services et les produits de la planification familiale sont accessibles à tous.</a:t>
            </a:r>
            <a:endParaRPr/>
          </a:p>
        </p:txBody>
      </p:sp>
      <p:sp>
        <p:nvSpPr>
          <p:cNvPr id="398" name="Google Shape;398;p26"/>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7</a:t>
            </a:fld>
            <a:endParaRPr/>
          </a:p>
        </p:txBody>
      </p:sp>
      <p:pic>
        <p:nvPicPr>
          <p:cNvPr id="399" name="Google Shape;399;p26"/>
          <p:cNvPicPr preferRelativeResize="0">
            <a:picLocks noGrp="1"/>
          </p:cNvPicPr>
          <p:nvPr>
            <p:ph type="pic" idx="3"/>
          </p:nvPr>
        </p:nvPicPr>
        <p:blipFill rotWithShape="1">
          <a:blip r:embed="rId3">
            <a:alphaModFix/>
          </a:blip>
          <a:srcRect/>
          <a:stretch/>
        </p:blipFill>
        <p:spPr>
          <a:xfrm>
            <a:off x="3903275" y="1616149"/>
            <a:ext cx="4424361" cy="4401879"/>
          </a:xfrm>
          <a:prstGeom prst="rect">
            <a:avLst/>
          </a:prstGeom>
          <a:solidFill>
            <a:srgbClr val="D0CECE"/>
          </a:solidFill>
          <a:ln>
            <a:noFill/>
          </a:ln>
        </p:spPr>
      </p:pic>
      <p:sp>
        <p:nvSpPr>
          <p:cNvPr id="400" name="Google Shape;400;p26"/>
          <p:cNvSpPr txBox="1">
            <a:spLocks noGrp="1"/>
          </p:cNvSpPr>
          <p:nvPr>
            <p:ph type="body" idx="4"/>
          </p:nvPr>
        </p:nvSpPr>
        <p:spPr>
          <a:xfrm>
            <a:off x="8449339" y="2798956"/>
            <a:ext cx="3608100" cy="3219000"/>
          </a:xfrm>
          <a:prstGeom prst="rect">
            <a:avLst/>
          </a:prstGeom>
          <a:noFill/>
          <a:ln>
            <a:noFill/>
          </a:ln>
        </p:spPr>
        <p:txBody>
          <a:bodyPr spcFirstLastPara="1" wrap="square" lIns="0" tIns="0" rIns="0" bIns="0" anchor="t" anchorCtr="0">
            <a:normAutofit fontScale="92500" lnSpcReduction="10000"/>
          </a:bodyPr>
          <a:lstStyle/>
          <a:p>
            <a:pPr marL="0" marR="0" lvl="0" indent="0" algn="l" rtl="0">
              <a:lnSpc>
                <a:spcPct val="90000"/>
              </a:lnSpc>
              <a:spcBef>
                <a:spcPts val="0"/>
              </a:spcBef>
              <a:spcAft>
                <a:spcPts val="0"/>
              </a:spcAft>
              <a:buClr>
                <a:srgbClr val="000000"/>
              </a:buClr>
              <a:buSzPct val="100000"/>
              <a:buFont typeface="Arial"/>
              <a:buNone/>
            </a:pPr>
            <a:r>
              <a:rPr lang="fr-FR" sz="3000" b="0" i="0" u="none" strike="noStrike" cap="none">
                <a:solidFill>
                  <a:srgbClr val="000000"/>
                </a:solidFill>
                <a:latin typeface="Calibri"/>
                <a:ea typeface="Calibri"/>
                <a:cs typeface="Calibri"/>
                <a:sym typeface="Calibri"/>
              </a:rPr>
              <a:t>A l’horizon 2030, le Bénin doit avoir considérablement réduit les grossesses non désirées, la mortalité maternelle et infantile, les familles nombreuses avec leur corollaire de pauvreté etc</a:t>
            </a:r>
            <a:r>
              <a:rPr lang="fr-FR" sz="3000">
                <a:solidFill>
                  <a:srgbClr val="000000"/>
                </a:solidFill>
                <a:latin typeface="Calibri"/>
                <a:ea typeface="Calibri"/>
                <a:cs typeface="Calibri"/>
                <a:sym typeface="Calibri"/>
              </a:rPr>
              <a:t>.</a:t>
            </a:r>
            <a:endParaRPr sz="3000" b="0" i="0" u="none" strike="noStrike" cap="none">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sz="1400"/>
          </a:p>
        </p:txBody>
      </p:sp>
      <p:pic>
        <p:nvPicPr>
          <p:cNvPr id="401" name="Google Shape;401;p26" descr="Brainstorming de groupe"/>
          <p:cNvPicPr preferRelativeResize="0">
            <a:picLocks noGrp="1"/>
          </p:cNvPicPr>
          <p:nvPr>
            <p:ph type="pic" idx="2"/>
          </p:nvPr>
        </p:nvPicPr>
        <p:blipFill rotWithShape="1">
          <a:blip r:embed="rId4">
            <a:alphaModFix/>
          </a:blip>
          <a:srcRect/>
          <a:stretch/>
        </p:blipFill>
        <p:spPr>
          <a:xfrm>
            <a:off x="9998318" y="1988373"/>
            <a:ext cx="502873" cy="502873"/>
          </a:xfrm>
          <a:prstGeom prst="rect">
            <a:avLst/>
          </a:prstGeom>
          <a:noFill/>
          <a:ln>
            <a:noFill/>
          </a:ln>
        </p:spPr>
      </p:pic>
      <p:pic>
        <p:nvPicPr>
          <p:cNvPr id="402" name="Google Shape;402;p26" descr="Questions"/>
          <p:cNvPicPr preferRelativeResize="0">
            <a:picLocks noGrp="1"/>
          </p:cNvPicPr>
          <p:nvPr>
            <p:ph type="pic" idx="7"/>
          </p:nvPr>
        </p:nvPicPr>
        <p:blipFill rotWithShape="1">
          <a:blip r:embed="rId5">
            <a:alphaModFix/>
          </a:blip>
          <a:srcRect/>
          <a:stretch/>
        </p:blipFill>
        <p:spPr>
          <a:xfrm>
            <a:off x="1690472" y="1988373"/>
            <a:ext cx="502873" cy="502873"/>
          </a:xfrm>
          <a:prstGeom prst="rect">
            <a:avLst/>
          </a:prstGeom>
          <a:noFill/>
          <a:ln>
            <a:noFill/>
          </a:ln>
        </p:spPr>
      </p:pic>
      <p:sp>
        <p:nvSpPr>
          <p:cNvPr id="403" name="Google Shape;403;p26"/>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04" name="Google Shape;404;p26"/>
          <p:cNvPicPr preferRelativeResize="0"/>
          <p:nvPr/>
        </p:nvPicPr>
        <p:blipFill rotWithShape="1">
          <a:blip r:embed="rId6">
            <a:alphaModFix/>
          </a:blip>
          <a:srcRect/>
          <a:stretch/>
        </p:blipFill>
        <p:spPr>
          <a:xfrm>
            <a:off x="9748284" y="246621"/>
            <a:ext cx="2103302" cy="12863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27"/>
          <p:cNvSpPr txBox="1">
            <a:spLocks noGrp="1"/>
          </p:cNvSpPr>
          <p:nvPr>
            <p:ph type="title"/>
          </p:nvPr>
        </p:nvSpPr>
        <p:spPr>
          <a:xfrm>
            <a:off x="63633" y="336888"/>
            <a:ext cx="6032400" cy="11232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a:t>NOTRE MISSION ET NOS OBJECTIFS</a:t>
            </a:r>
            <a:endParaRPr/>
          </a:p>
        </p:txBody>
      </p:sp>
      <p:sp>
        <p:nvSpPr>
          <p:cNvPr id="411" name="Google Shape;411;p27"/>
          <p:cNvSpPr txBox="1">
            <a:spLocks noGrp="1"/>
          </p:cNvSpPr>
          <p:nvPr>
            <p:ph type="body" idx="1"/>
          </p:nvPr>
        </p:nvSpPr>
        <p:spPr>
          <a:xfrm>
            <a:off x="204801" y="2656920"/>
            <a:ext cx="5571600" cy="26673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fr-FR" sz="2800" b="1" i="0" u="none" strike="noStrike" cap="none">
                <a:solidFill>
                  <a:srgbClr val="000000"/>
                </a:solidFill>
                <a:latin typeface="Calibri"/>
                <a:ea typeface="Calibri"/>
                <a:cs typeface="Calibri"/>
                <a:sym typeface="Calibri"/>
              </a:rPr>
              <a:t>Contribuer à l’épanouissement harmonieux de la population béninoise à travers la disponibilité effective des services et produits de qualité de la santé en général et de la Santé de la Reproduction en particulier.</a:t>
            </a:r>
            <a:endParaRPr/>
          </a:p>
          <a:p>
            <a:pPr marL="0" lvl="0" indent="0" algn="just" rtl="0">
              <a:lnSpc>
                <a:spcPct val="90000"/>
              </a:lnSpc>
              <a:spcBef>
                <a:spcPts val="1000"/>
              </a:spcBef>
              <a:spcAft>
                <a:spcPts val="0"/>
              </a:spcAft>
              <a:buClr>
                <a:schemeClr val="dk1"/>
              </a:buClr>
              <a:buSzPts val="1600"/>
              <a:buNone/>
            </a:pPr>
            <a:endParaRPr sz="1600"/>
          </a:p>
        </p:txBody>
      </p:sp>
      <p:sp>
        <p:nvSpPr>
          <p:cNvPr id="412" name="Google Shape;412;p27"/>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8</a:t>
            </a:fld>
            <a:endParaRPr/>
          </a:p>
        </p:txBody>
      </p:sp>
      <p:sp>
        <p:nvSpPr>
          <p:cNvPr id="413" name="Google Shape;413;p27"/>
          <p:cNvSpPr txBox="1">
            <a:spLocks noGrp="1"/>
          </p:cNvSpPr>
          <p:nvPr>
            <p:ph type="body" idx="2"/>
          </p:nvPr>
        </p:nvSpPr>
        <p:spPr>
          <a:xfrm>
            <a:off x="204801" y="1533830"/>
            <a:ext cx="4813200" cy="11232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accent1"/>
              </a:buClr>
              <a:buSzPts val="2400"/>
              <a:buNone/>
            </a:pPr>
            <a:r>
              <a:rPr lang="fr-FR" sz="2400"/>
              <a:t>NOTRE MISSION POUR LE SECTEUR DE LA SANTE</a:t>
            </a:r>
            <a:endParaRPr/>
          </a:p>
        </p:txBody>
      </p:sp>
      <p:sp>
        <p:nvSpPr>
          <p:cNvPr id="414" name="Google Shape;414;p27"/>
          <p:cNvSpPr txBox="1">
            <a:spLocks noGrp="1"/>
          </p:cNvSpPr>
          <p:nvPr>
            <p:ph type="body" idx="3"/>
          </p:nvPr>
        </p:nvSpPr>
        <p:spPr>
          <a:xfrm>
            <a:off x="6415668" y="336888"/>
            <a:ext cx="5571600" cy="4346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2000"/>
              <a:buNone/>
            </a:pPr>
            <a:r>
              <a:rPr lang="fr-FR" sz="2000" b="1"/>
              <a:t>1-</a:t>
            </a:r>
            <a:r>
              <a:rPr lang="fr-FR" sz="2000"/>
              <a:t> </a:t>
            </a:r>
            <a:r>
              <a:rPr lang="fr-FR" sz="2000" b="1"/>
              <a:t>Faire franchiser toutes les Cliniques privées membres de l’ANCPF-BENIN par l’ABMS/PSI,</a:t>
            </a:r>
            <a:endParaRPr/>
          </a:p>
          <a:p>
            <a:pPr marL="0" lvl="0" indent="0" algn="l" rtl="0">
              <a:lnSpc>
                <a:spcPct val="90000"/>
              </a:lnSpc>
              <a:spcBef>
                <a:spcPts val="1000"/>
              </a:spcBef>
              <a:spcAft>
                <a:spcPts val="0"/>
              </a:spcAft>
              <a:buClr>
                <a:schemeClr val="dk1"/>
              </a:buClr>
              <a:buSzPts val="2000"/>
              <a:buNone/>
            </a:pPr>
            <a:r>
              <a:rPr lang="fr-FR" sz="2000" b="1"/>
              <a:t>2- Soumettre toutes les Cliniques privées membres de l’ANCPF-BENIN à des Ateliers-Formations et Recyclages périodiques sur la Planification familiale,</a:t>
            </a:r>
            <a:endParaRPr/>
          </a:p>
          <a:p>
            <a:pPr marL="0" lvl="0" indent="0" algn="l" rtl="0">
              <a:lnSpc>
                <a:spcPct val="90000"/>
              </a:lnSpc>
              <a:spcBef>
                <a:spcPts val="1000"/>
              </a:spcBef>
              <a:spcAft>
                <a:spcPts val="0"/>
              </a:spcAft>
              <a:buClr>
                <a:schemeClr val="dk1"/>
              </a:buClr>
              <a:buSzPts val="2000"/>
              <a:buNone/>
            </a:pPr>
            <a:r>
              <a:rPr lang="fr-FR" sz="2000" b="1"/>
              <a:t>3- N’admettre au sein de l’Association que des Cliniques privées légales animées par des personnels qualifiés,</a:t>
            </a:r>
            <a:endParaRPr/>
          </a:p>
          <a:p>
            <a:pPr marL="0" lvl="0" indent="0" algn="l" rtl="0">
              <a:lnSpc>
                <a:spcPct val="90000"/>
              </a:lnSpc>
              <a:spcBef>
                <a:spcPts val="1000"/>
              </a:spcBef>
              <a:spcAft>
                <a:spcPts val="0"/>
              </a:spcAft>
              <a:buClr>
                <a:schemeClr val="dk1"/>
              </a:buClr>
              <a:buSzPts val="2000"/>
              <a:buNone/>
            </a:pPr>
            <a:r>
              <a:rPr lang="fr-FR" sz="2000" b="1"/>
              <a:t>4- Contribuer à la vente des produits de qualité de l’ABMS/PSI,</a:t>
            </a:r>
            <a:endParaRPr/>
          </a:p>
          <a:p>
            <a:pPr marL="0" lvl="0" indent="0" algn="l" rtl="0">
              <a:lnSpc>
                <a:spcPct val="90000"/>
              </a:lnSpc>
              <a:spcBef>
                <a:spcPts val="1000"/>
              </a:spcBef>
              <a:spcAft>
                <a:spcPts val="0"/>
              </a:spcAft>
              <a:buClr>
                <a:schemeClr val="dk1"/>
              </a:buClr>
              <a:buSzPts val="2000"/>
              <a:buNone/>
            </a:pPr>
            <a:r>
              <a:rPr lang="fr-FR" sz="2000" b="1"/>
              <a:t>5- Elaborer des projets novateurs et bancables,</a:t>
            </a:r>
            <a:endParaRPr/>
          </a:p>
          <a:p>
            <a:pPr marL="0" lvl="0" indent="0" algn="l" rtl="0">
              <a:lnSpc>
                <a:spcPct val="90000"/>
              </a:lnSpc>
              <a:spcBef>
                <a:spcPts val="1000"/>
              </a:spcBef>
              <a:spcAft>
                <a:spcPts val="0"/>
              </a:spcAft>
              <a:buClr>
                <a:schemeClr val="dk1"/>
              </a:buClr>
              <a:buSzPts val="2000"/>
              <a:buNone/>
            </a:pPr>
            <a:r>
              <a:rPr lang="fr-FR" sz="2000" b="1"/>
              <a:t>6- Respecter rigoureusement les clauses du partenariat avec l’ABMS/PSI à l’effet de bénéficier en retour de son soutien financier et matériel,</a:t>
            </a:r>
            <a:endParaRPr/>
          </a:p>
        </p:txBody>
      </p:sp>
      <p:sp>
        <p:nvSpPr>
          <p:cNvPr id="415" name="Google Shape;415;p27"/>
          <p:cNvSpPr txBox="1">
            <a:spLocks noGrp="1"/>
          </p:cNvSpPr>
          <p:nvPr>
            <p:ph type="body" idx="4"/>
          </p:nvPr>
        </p:nvSpPr>
        <p:spPr>
          <a:xfrm>
            <a:off x="7327918" y="4962119"/>
            <a:ext cx="40740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accent3"/>
              </a:buClr>
              <a:buSzPts val="2400"/>
              <a:buNone/>
            </a:pPr>
            <a:r>
              <a:rPr lang="fr-FR" sz="2400"/>
              <a:t>NOS OBJECTIFS </a:t>
            </a:r>
            <a:endParaRPr/>
          </a:p>
        </p:txBody>
      </p:sp>
      <p:pic>
        <p:nvPicPr>
          <p:cNvPr id="416" name="Google Shape;416;p27" descr="Fusée"/>
          <p:cNvPicPr preferRelativeResize="0">
            <a:picLocks noGrp="1"/>
          </p:cNvPicPr>
          <p:nvPr>
            <p:ph type="pic" idx="5"/>
          </p:nvPr>
        </p:nvPicPr>
        <p:blipFill rotWithShape="1">
          <a:blip r:embed="rId3">
            <a:alphaModFix/>
          </a:blip>
          <a:srcRect/>
          <a:stretch/>
        </p:blipFill>
        <p:spPr>
          <a:xfrm>
            <a:off x="5282969" y="1903728"/>
            <a:ext cx="605487" cy="605487"/>
          </a:xfrm>
          <a:prstGeom prst="rect">
            <a:avLst/>
          </a:prstGeom>
          <a:noFill/>
          <a:ln>
            <a:noFill/>
          </a:ln>
        </p:spPr>
      </p:pic>
      <p:pic>
        <p:nvPicPr>
          <p:cNvPr id="417" name="Google Shape;417;p27" descr="Présentation avec liste de vérification"/>
          <p:cNvPicPr preferRelativeResize="0">
            <a:picLocks noGrp="1"/>
          </p:cNvPicPr>
          <p:nvPr>
            <p:ph type="pic" idx="6"/>
          </p:nvPr>
        </p:nvPicPr>
        <p:blipFill rotWithShape="1">
          <a:blip r:embed="rId4">
            <a:alphaModFix/>
          </a:blip>
          <a:srcRect/>
          <a:stretch/>
        </p:blipFill>
        <p:spPr>
          <a:xfrm>
            <a:off x="6298782" y="4906113"/>
            <a:ext cx="605487" cy="605487"/>
          </a:xfrm>
          <a:prstGeom prst="rect">
            <a:avLst/>
          </a:prstGeom>
          <a:noFill/>
          <a:ln>
            <a:noFill/>
          </a:ln>
        </p:spPr>
      </p:pic>
      <p:sp>
        <p:nvSpPr>
          <p:cNvPr id="418" name="Google Shape;418;p27"/>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19" name="Google Shape;419;p27"/>
          <p:cNvPicPr preferRelativeResize="0"/>
          <p:nvPr/>
        </p:nvPicPr>
        <p:blipFill rotWithShape="1">
          <a:blip r:embed="rId5">
            <a:alphaModFix/>
          </a:blip>
          <a:srcRect/>
          <a:stretch/>
        </p:blipFill>
        <p:spPr>
          <a:xfrm>
            <a:off x="334268" y="5457508"/>
            <a:ext cx="2103302" cy="12863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8"/>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9</a:t>
            </a:fld>
            <a:endParaRPr/>
          </a:p>
        </p:txBody>
      </p:sp>
      <p:sp>
        <p:nvSpPr>
          <p:cNvPr id="426" name="Google Shape;426;p28"/>
          <p:cNvSpPr txBox="1">
            <a:spLocks noGrp="1"/>
          </p:cNvSpPr>
          <p:nvPr>
            <p:ph type="body" idx="1"/>
          </p:nvPr>
        </p:nvSpPr>
        <p:spPr>
          <a:xfrm>
            <a:off x="211873" y="1633783"/>
            <a:ext cx="11753400" cy="5146200"/>
          </a:xfrm>
          <a:prstGeom prst="rect">
            <a:avLst/>
          </a:prstGeom>
          <a:noFill/>
          <a:ln>
            <a:noFill/>
          </a:ln>
        </p:spPr>
        <p:txBody>
          <a:bodyPr spcFirstLastPara="1" wrap="square" lIns="91425" tIns="45700" rIns="91425" bIns="45700" anchor="t" anchorCtr="0">
            <a:noAutofit/>
          </a:bodyPr>
          <a:lstStyle/>
          <a:p>
            <a:pPr marL="342900" marR="0" lvl="0" algn="just" rtl="0">
              <a:lnSpc>
                <a:spcPct val="115000"/>
              </a:lnSpc>
              <a:spcBef>
                <a:spcPts val="0"/>
              </a:spcBef>
              <a:spcAft>
                <a:spcPts val="0"/>
              </a:spcAft>
              <a:buClr>
                <a:srgbClr val="A53010"/>
              </a:buClr>
              <a:buSzPts val="2100"/>
              <a:buFont typeface="Wingdings" panose="05000000000000000000" pitchFamily="2" charset="2"/>
              <a:buChar char="v"/>
            </a:pPr>
            <a:r>
              <a:rPr lang="fr-FR" sz="2100" b="1" i="0" u="none" strike="noStrike" cap="none" dirty="0">
                <a:solidFill>
                  <a:srgbClr val="3F3F3F"/>
                </a:solidFill>
                <a:latin typeface="Calibri"/>
                <a:ea typeface="Calibri"/>
                <a:cs typeface="Calibri"/>
                <a:sym typeface="Calibri"/>
              </a:rPr>
              <a:t>La contribution à la couverture en planification familiale </a:t>
            </a:r>
            <a:r>
              <a:rPr lang="fr-FR" sz="2100" b="1" dirty="0">
                <a:solidFill>
                  <a:srgbClr val="3F3F3F"/>
                </a:solidFill>
                <a:latin typeface="Calibri"/>
                <a:ea typeface="Calibri"/>
                <a:cs typeface="Calibri"/>
                <a:sym typeface="Calibri"/>
              </a:rPr>
              <a:t>grâce à la disponibilité de toute la gamme de produits de contraception dans les Cliniques ANCPF-BENIN</a:t>
            </a:r>
            <a:r>
              <a:rPr lang="fr-FR" sz="2100" b="1" i="0" u="none" strike="noStrike" cap="none" dirty="0">
                <a:solidFill>
                  <a:srgbClr val="3F3F3F"/>
                </a:solidFill>
                <a:latin typeface="Calibri"/>
                <a:ea typeface="Calibri"/>
                <a:cs typeface="Calibri"/>
                <a:sym typeface="Calibri"/>
              </a:rPr>
              <a:t> </a:t>
            </a:r>
            <a:r>
              <a:rPr lang="fr-FR" sz="2100" b="1" dirty="0">
                <a:solidFill>
                  <a:srgbClr val="3F3F3F"/>
                </a:solidFill>
                <a:latin typeface="Calibri"/>
                <a:ea typeface="Calibri"/>
                <a:cs typeface="Calibri"/>
                <a:sym typeface="Calibri"/>
              </a:rPr>
              <a:t>améliorant ainsi, </a:t>
            </a:r>
            <a:r>
              <a:rPr lang="fr-FR" sz="2100" b="1" i="0" u="none" strike="noStrike" cap="none" dirty="0">
                <a:solidFill>
                  <a:srgbClr val="3F3F3F"/>
                </a:solidFill>
                <a:latin typeface="Calibri"/>
                <a:ea typeface="Calibri"/>
                <a:cs typeface="Calibri"/>
                <a:sym typeface="Calibri"/>
              </a:rPr>
              <a:t>la santé reproductive</a:t>
            </a:r>
            <a:r>
              <a:rPr lang="fr-FR" sz="2100" b="1" dirty="0">
                <a:solidFill>
                  <a:srgbClr val="3F3F3F"/>
                </a:solidFill>
                <a:latin typeface="Calibri"/>
                <a:ea typeface="Calibri"/>
                <a:cs typeface="Calibri"/>
                <a:sym typeface="Calibri"/>
              </a:rPr>
              <a:t> appuyée par plusieurs séances annuelles d'offre gratuite de méthodes contraceptives,</a:t>
            </a:r>
            <a:endParaRPr sz="2100" b="1" i="0" u="none" strike="noStrike" cap="none" dirty="0">
              <a:solidFill>
                <a:srgbClr val="3F3F3F"/>
              </a:solidFill>
              <a:latin typeface="Calibri"/>
              <a:ea typeface="Calibri"/>
              <a:cs typeface="Calibri"/>
              <a:sym typeface="Calibri"/>
            </a:endParaRPr>
          </a:p>
          <a:p>
            <a:pPr marL="342900" marR="0" lvl="0" algn="just" rtl="0">
              <a:lnSpc>
                <a:spcPct val="115000"/>
              </a:lnSpc>
              <a:spcBef>
                <a:spcPts val="2000"/>
              </a:spcBef>
              <a:spcAft>
                <a:spcPts val="0"/>
              </a:spcAft>
              <a:buClr>
                <a:srgbClr val="A53010"/>
              </a:buClr>
              <a:buSzPts val="2100"/>
              <a:buFont typeface="Wingdings" panose="05000000000000000000" pitchFamily="2" charset="2"/>
              <a:buChar char="v"/>
            </a:pPr>
            <a:r>
              <a:rPr lang="fr-FR" sz="2100" b="1" dirty="0">
                <a:solidFill>
                  <a:srgbClr val="3F3F3F"/>
                </a:solidFill>
                <a:latin typeface="Calibri"/>
                <a:ea typeface="Calibri"/>
                <a:cs typeface="Calibri"/>
                <a:sym typeface="Calibri"/>
              </a:rPr>
              <a:t>La contribution à la renaissance de la confiance aux méthodes de planification familiale par un counseling de qualité et ceci grâce à des formations conséquentes, assorties de contrôles réguliers du partenaire ABMS sur le terrain,</a:t>
            </a:r>
            <a:endParaRPr dirty="0"/>
          </a:p>
          <a:p>
            <a:pPr marL="342900" marR="0" lvl="0" algn="just" rtl="0">
              <a:lnSpc>
                <a:spcPct val="115000"/>
              </a:lnSpc>
              <a:spcBef>
                <a:spcPts val="2000"/>
              </a:spcBef>
              <a:spcAft>
                <a:spcPts val="0"/>
              </a:spcAft>
              <a:buClr>
                <a:srgbClr val="A53010"/>
              </a:buClr>
              <a:buSzPts val="2100"/>
              <a:buFont typeface="Wingdings" panose="05000000000000000000" pitchFamily="2" charset="2"/>
              <a:buChar char="v"/>
            </a:pPr>
            <a:r>
              <a:rPr lang="fr-FR" sz="2100" b="1" i="0" u="none" strike="noStrike" cap="none" dirty="0">
                <a:solidFill>
                  <a:srgbClr val="3F3F3F"/>
                </a:solidFill>
                <a:latin typeface="Calibri"/>
                <a:ea typeface="Calibri"/>
                <a:cs typeface="Calibri"/>
                <a:sym typeface="Calibri"/>
              </a:rPr>
              <a:t>L'offre de soins de qualité à la faveur du label "Franchise" estampillé aux Cliniques Membres de l'ANCPF-BENIN par le partenaire,</a:t>
            </a:r>
            <a:endParaRPr dirty="0"/>
          </a:p>
          <a:p>
            <a:pPr marL="342900" marR="0" lvl="0" algn="just" rtl="0">
              <a:lnSpc>
                <a:spcPct val="115000"/>
              </a:lnSpc>
              <a:spcBef>
                <a:spcPts val="2000"/>
              </a:spcBef>
              <a:spcAft>
                <a:spcPts val="0"/>
              </a:spcAft>
              <a:buClr>
                <a:srgbClr val="A53010"/>
              </a:buClr>
              <a:buSzPts val="2100"/>
              <a:buFont typeface="Wingdings" panose="05000000000000000000" pitchFamily="2" charset="2"/>
              <a:buChar char="v"/>
            </a:pPr>
            <a:r>
              <a:rPr lang="fr-FR" sz="2100" b="1" i="0" u="none" strike="noStrike" cap="none" dirty="0">
                <a:solidFill>
                  <a:srgbClr val="3F3F3F"/>
                </a:solidFill>
                <a:latin typeface="Calibri"/>
                <a:ea typeface="Calibri"/>
                <a:cs typeface="Calibri"/>
                <a:sym typeface="Calibri"/>
              </a:rPr>
              <a:t>La collaboration plus ouverte avec le secteur sanitaire public à travers le partage mensuel des rapports d'activités et la prise en charge intégrée de certaines maladies maternelles et infantiles,</a:t>
            </a:r>
            <a:endParaRPr sz="2100" b="1" i="0" u="none" strike="noStrike" cap="none" dirty="0">
              <a:solidFill>
                <a:srgbClr val="3F3F3F"/>
              </a:solidFill>
              <a:latin typeface="Calibri"/>
              <a:ea typeface="Calibri"/>
              <a:cs typeface="Calibri"/>
              <a:sym typeface="Calibri"/>
            </a:endParaRPr>
          </a:p>
        </p:txBody>
      </p:sp>
      <p:sp>
        <p:nvSpPr>
          <p:cNvPr id="427" name="Google Shape;427;p28"/>
          <p:cNvSpPr txBox="1">
            <a:spLocks noGrp="1"/>
          </p:cNvSpPr>
          <p:nvPr>
            <p:ph type="title"/>
          </p:nvPr>
        </p:nvSpPr>
        <p:spPr>
          <a:xfrm>
            <a:off x="515938" y="347416"/>
            <a:ext cx="9056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dirty="0"/>
              <a:t>NOS GRANDES REALISATIONS POUR </a:t>
            </a:r>
            <a:br>
              <a:rPr lang="fr-FR" dirty="0"/>
            </a:br>
            <a:r>
              <a:rPr lang="fr-FR" dirty="0"/>
              <a:t>LE SECTEUR DE LA SANTE (1)</a:t>
            </a:r>
            <a:endParaRPr dirty="0"/>
          </a:p>
        </p:txBody>
      </p:sp>
      <p:pic>
        <p:nvPicPr>
          <p:cNvPr id="428" name="Google Shape;428;p28"/>
          <p:cNvPicPr preferRelativeResize="0"/>
          <p:nvPr/>
        </p:nvPicPr>
        <p:blipFill rotWithShape="1">
          <a:blip r:embed="rId3">
            <a:alphaModFix/>
          </a:blip>
          <a:srcRect/>
          <a:stretch/>
        </p:blipFill>
        <p:spPr>
          <a:xfrm>
            <a:off x="9572760" y="347416"/>
            <a:ext cx="2103302" cy="128636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9"/>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10</a:t>
            </a:fld>
            <a:endParaRPr/>
          </a:p>
        </p:txBody>
      </p:sp>
      <p:sp>
        <p:nvSpPr>
          <p:cNvPr id="435" name="Google Shape;435;p29"/>
          <p:cNvSpPr txBox="1">
            <a:spLocks noGrp="1"/>
          </p:cNvSpPr>
          <p:nvPr>
            <p:ph type="body" idx="1"/>
          </p:nvPr>
        </p:nvSpPr>
        <p:spPr>
          <a:xfrm>
            <a:off x="304800" y="1774413"/>
            <a:ext cx="11582400" cy="4681200"/>
          </a:xfrm>
          <a:prstGeom prst="rect">
            <a:avLst/>
          </a:prstGeom>
          <a:noFill/>
          <a:ln>
            <a:noFill/>
          </a:ln>
        </p:spPr>
        <p:txBody>
          <a:bodyPr spcFirstLastPara="1" wrap="square" lIns="91425" tIns="45700" rIns="91425" bIns="45700" anchor="t" anchorCtr="0">
            <a:normAutofit/>
          </a:bodyPr>
          <a:lstStyle/>
          <a:p>
            <a:pPr marL="342900" marR="0" lvl="0" algn="just" rtl="0">
              <a:lnSpc>
                <a:spcPct val="115000"/>
              </a:lnSpc>
              <a:spcBef>
                <a:spcPts val="0"/>
              </a:spcBef>
              <a:spcAft>
                <a:spcPts val="0"/>
              </a:spcAft>
              <a:buClr>
                <a:srgbClr val="A53010"/>
              </a:buClr>
              <a:buSzPts val="2400"/>
              <a:buFont typeface="Wingdings" panose="05000000000000000000" pitchFamily="2" charset="2"/>
              <a:buChar char="v"/>
            </a:pPr>
            <a:r>
              <a:rPr lang="fr-FR" sz="2400" b="1" i="0" u="none" strike="noStrike" cap="none" dirty="0">
                <a:solidFill>
                  <a:srgbClr val="3F3F3F"/>
                </a:solidFill>
                <a:latin typeface="Calibri"/>
                <a:ea typeface="Calibri"/>
                <a:cs typeface="Calibri"/>
                <a:sym typeface="Calibri"/>
              </a:rPr>
              <a:t>La conception et la rédaction d'un projet novateur de Gestion des déchets biomédicaux au sortir d'une formation adaptée, </a:t>
            </a:r>
            <a:r>
              <a:rPr lang="fr-FR" sz="2400" b="1" dirty="0">
                <a:solidFill>
                  <a:srgbClr val="3F3F3F"/>
                </a:solidFill>
                <a:latin typeface="Calibri"/>
                <a:ea typeface="Calibri"/>
                <a:cs typeface="Calibri"/>
                <a:sym typeface="Calibri"/>
              </a:rPr>
              <a:t>projet</a:t>
            </a:r>
            <a:r>
              <a:rPr lang="fr-FR" sz="2400" b="1" i="0" u="none" strike="noStrike" cap="none" dirty="0">
                <a:solidFill>
                  <a:srgbClr val="3F3F3F"/>
                </a:solidFill>
                <a:latin typeface="Calibri"/>
                <a:ea typeface="Calibri"/>
                <a:cs typeface="Calibri"/>
                <a:sym typeface="Calibri"/>
              </a:rPr>
              <a:t> non encore mis œuvre faute de financement,</a:t>
            </a:r>
            <a:endParaRPr sz="2400" b="1" i="0" u="none" strike="noStrike" cap="none" dirty="0">
              <a:solidFill>
                <a:srgbClr val="3F3F3F"/>
              </a:solidFill>
              <a:latin typeface="Calibri"/>
              <a:ea typeface="Calibri"/>
              <a:cs typeface="Calibri"/>
              <a:sym typeface="Calibri"/>
            </a:endParaRPr>
          </a:p>
          <a:p>
            <a:pPr marL="342900" marR="0" lvl="0" algn="just" rtl="0">
              <a:lnSpc>
                <a:spcPct val="115000"/>
              </a:lnSpc>
              <a:spcBef>
                <a:spcPts val="2000"/>
              </a:spcBef>
              <a:spcAft>
                <a:spcPts val="0"/>
              </a:spcAft>
              <a:buClr>
                <a:srgbClr val="A53010"/>
              </a:buClr>
              <a:buSzPts val="2400"/>
              <a:buFont typeface="Wingdings" panose="05000000000000000000" pitchFamily="2" charset="2"/>
              <a:buChar char="v"/>
            </a:pPr>
            <a:r>
              <a:rPr lang="fr-FR" sz="2400" b="1" i="0" u="none" strike="noStrike" cap="none" dirty="0">
                <a:solidFill>
                  <a:srgbClr val="3F3F3F"/>
                </a:solidFill>
                <a:latin typeface="Calibri"/>
                <a:ea typeface="Calibri"/>
                <a:cs typeface="Calibri"/>
                <a:sym typeface="Calibri"/>
              </a:rPr>
              <a:t>La conception et la rédaction de brochures et de dépliants sur la prévention des infections nosocomiales </a:t>
            </a:r>
            <a:r>
              <a:rPr lang="fr-FR" sz="2400" b="1" dirty="0">
                <a:solidFill>
                  <a:srgbClr val="3F3F3F"/>
                </a:solidFill>
                <a:latin typeface="Calibri"/>
                <a:ea typeface="Calibri"/>
                <a:cs typeface="Calibri"/>
                <a:sym typeface="Calibri"/>
              </a:rPr>
              <a:t>visant</a:t>
            </a:r>
            <a:r>
              <a:rPr lang="fr-FR" sz="2400" b="1" i="0" u="none" strike="noStrike" cap="none" dirty="0">
                <a:solidFill>
                  <a:srgbClr val="3F3F3F"/>
                </a:solidFill>
                <a:latin typeface="Calibri"/>
                <a:ea typeface="Calibri"/>
                <a:cs typeface="Calibri"/>
                <a:sym typeface="Calibri"/>
              </a:rPr>
              <a:t> l</a:t>
            </a:r>
            <a:r>
              <a:rPr lang="fr-FR" sz="2400" b="1" dirty="0">
                <a:solidFill>
                  <a:srgbClr val="3F3F3F"/>
                </a:solidFill>
                <a:latin typeface="Calibri"/>
                <a:ea typeface="Calibri"/>
                <a:cs typeface="Calibri"/>
                <a:sym typeface="Calibri"/>
              </a:rPr>
              <a:t>es praticiens des secteurs privé et public</a:t>
            </a:r>
            <a:r>
              <a:rPr lang="fr-FR" sz="2400" b="1" i="0" u="none" strike="noStrike" cap="none" dirty="0">
                <a:solidFill>
                  <a:srgbClr val="3F3F3F"/>
                </a:solidFill>
                <a:latin typeface="Calibri"/>
                <a:ea typeface="Calibri"/>
                <a:cs typeface="Calibri"/>
                <a:sym typeface="Calibri"/>
              </a:rPr>
              <a:t> à la suite d'une formation des Cliniques Membres de l'ANCPF-</a:t>
            </a:r>
            <a:r>
              <a:rPr lang="fr-FR" sz="2400" b="1" dirty="0">
                <a:solidFill>
                  <a:srgbClr val="3F3F3F"/>
                </a:solidFill>
                <a:latin typeface="Calibri"/>
                <a:ea typeface="Calibri"/>
                <a:cs typeface="Calibri"/>
                <a:sym typeface="Calibri"/>
              </a:rPr>
              <a:t>BENIN sur les Infections nosocomiales. U</a:t>
            </a:r>
            <a:r>
              <a:rPr lang="fr-FR" sz="2400" b="1" i="0" u="none" strike="noStrike" cap="none" dirty="0">
                <a:solidFill>
                  <a:srgbClr val="3F3F3F"/>
                </a:solidFill>
                <a:latin typeface="Calibri"/>
                <a:ea typeface="Calibri"/>
                <a:cs typeface="Calibri"/>
                <a:sym typeface="Calibri"/>
              </a:rPr>
              <a:t>ne </a:t>
            </a:r>
            <a:r>
              <a:rPr lang="fr-FR" sz="2400" b="1" dirty="0">
                <a:solidFill>
                  <a:srgbClr val="3F3F3F"/>
                </a:solidFill>
                <a:latin typeface="Calibri"/>
                <a:ea typeface="Calibri"/>
                <a:cs typeface="Calibri"/>
                <a:sym typeface="Calibri"/>
              </a:rPr>
              <a:t>belle </a:t>
            </a:r>
            <a:r>
              <a:rPr lang="fr-FR" sz="2400" b="1" i="0" u="none" strike="noStrike" cap="none" dirty="0">
                <a:solidFill>
                  <a:srgbClr val="3F3F3F"/>
                </a:solidFill>
                <a:latin typeface="Calibri"/>
                <a:ea typeface="Calibri"/>
                <a:cs typeface="Calibri"/>
                <a:sym typeface="Calibri"/>
              </a:rPr>
              <a:t>initiative n'ayant pas aussi abouti faute de financement,</a:t>
            </a:r>
            <a:endParaRPr sz="2400" b="1" i="0" u="none" strike="noStrike" cap="none" dirty="0">
              <a:solidFill>
                <a:srgbClr val="3F3F3F"/>
              </a:solidFill>
              <a:latin typeface="Calibri"/>
              <a:ea typeface="Calibri"/>
              <a:cs typeface="Calibri"/>
              <a:sym typeface="Calibri"/>
            </a:endParaRPr>
          </a:p>
          <a:p>
            <a:pPr marL="342900" marR="0" lvl="0" algn="just" rtl="0">
              <a:lnSpc>
                <a:spcPct val="115000"/>
              </a:lnSpc>
              <a:spcBef>
                <a:spcPts val="2000"/>
              </a:spcBef>
              <a:spcAft>
                <a:spcPts val="0"/>
              </a:spcAft>
              <a:buClr>
                <a:srgbClr val="A53010"/>
              </a:buClr>
              <a:buSzPts val="2400"/>
              <a:buFont typeface="Wingdings" panose="05000000000000000000" pitchFamily="2" charset="2"/>
              <a:buChar char="v"/>
            </a:pPr>
            <a:r>
              <a:rPr lang="fr-FR" sz="2400" b="1" i="0" u="none" strike="noStrike" cap="none" dirty="0">
                <a:solidFill>
                  <a:srgbClr val="3F3F3F"/>
                </a:solidFill>
                <a:latin typeface="Calibri"/>
                <a:ea typeface="Calibri"/>
                <a:cs typeface="Calibri"/>
                <a:sym typeface="Calibri"/>
              </a:rPr>
              <a:t>L'exercice pratique en rédaction de plans d'affaires par les Cliniques privées Membres de l'</a:t>
            </a:r>
            <a:r>
              <a:rPr lang="fr-FR" sz="2400" b="1" dirty="0">
                <a:solidFill>
                  <a:srgbClr val="3F3F3F"/>
                </a:solidFill>
                <a:latin typeface="Calibri"/>
                <a:ea typeface="Calibri"/>
                <a:cs typeface="Calibri"/>
                <a:sym typeface="Calibri"/>
              </a:rPr>
              <a:t>ANCPF-BENIN pour leur propre développement et par conséquent, celui des populations bénéficiaires des prestations de ces Cliniques</a:t>
            </a:r>
            <a:r>
              <a:rPr lang="fr-FR" sz="2400" b="1" i="0" u="none" strike="noStrike" cap="none" dirty="0">
                <a:solidFill>
                  <a:srgbClr val="3F3F3F"/>
                </a:solidFill>
                <a:latin typeface="Calibri"/>
                <a:ea typeface="Calibri"/>
                <a:cs typeface="Calibri"/>
                <a:sym typeface="Calibri"/>
              </a:rPr>
              <a:t>.</a:t>
            </a:r>
            <a:endParaRPr sz="2400" b="1" i="0" u="none" strike="noStrike" cap="none" dirty="0">
              <a:solidFill>
                <a:srgbClr val="3F3F3F"/>
              </a:solidFill>
              <a:latin typeface="Century Gothic"/>
              <a:ea typeface="Century Gothic"/>
              <a:cs typeface="Century Gothic"/>
              <a:sym typeface="Century Gothic"/>
            </a:endParaRPr>
          </a:p>
        </p:txBody>
      </p:sp>
      <p:sp>
        <p:nvSpPr>
          <p:cNvPr id="436" name="Google Shape;436;p29"/>
          <p:cNvSpPr txBox="1">
            <a:spLocks noGrp="1"/>
          </p:cNvSpPr>
          <p:nvPr>
            <p:ph type="title"/>
          </p:nvPr>
        </p:nvSpPr>
        <p:spPr>
          <a:xfrm>
            <a:off x="525462" y="430219"/>
            <a:ext cx="9289198"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dirty="0"/>
              <a:t>NOS GRANDES REALISATIONS POUR </a:t>
            </a:r>
            <a:br>
              <a:rPr lang="fr-FR" dirty="0"/>
            </a:br>
            <a:r>
              <a:rPr lang="fr-FR" dirty="0"/>
              <a:t>LE SECTEUR DE LA SANTE (2)</a:t>
            </a:r>
            <a:endParaRPr dirty="0"/>
          </a:p>
        </p:txBody>
      </p:sp>
      <p:sp>
        <p:nvSpPr>
          <p:cNvPr id="437" name="Google Shape;437;p29"/>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38" name="Google Shape;438;p29"/>
          <p:cNvPicPr preferRelativeResize="0"/>
          <p:nvPr/>
        </p:nvPicPr>
        <p:blipFill rotWithShape="1">
          <a:blip r:embed="rId3">
            <a:alphaModFix/>
          </a:blip>
          <a:srcRect/>
          <a:stretch/>
        </p:blipFill>
        <p:spPr>
          <a:xfrm>
            <a:off x="9563236" y="367334"/>
            <a:ext cx="2103302" cy="128636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30"/>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11</a:t>
            </a:fld>
            <a:endParaRPr/>
          </a:p>
        </p:txBody>
      </p:sp>
      <p:sp>
        <p:nvSpPr>
          <p:cNvPr id="445" name="Google Shape;445;p30"/>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dirty="0"/>
              <a:t>SEANCES DE COUNSELING </a:t>
            </a:r>
            <a:br>
              <a:rPr lang="fr-FR" dirty="0"/>
            </a:br>
            <a:r>
              <a:rPr lang="fr-FR" dirty="0"/>
              <a:t>EN CONTRACEPTION(1)</a:t>
            </a:r>
            <a:endParaRPr dirty="0"/>
          </a:p>
        </p:txBody>
      </p:sp>
      <p:sp>
        <p:nvSpPr>
          <p:cNvPr id="446" name="Google Shape;446;p30"/>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7" name="Google Shape;447;p30"/>
          <p:cNvPicPr preferRelativeResize="0"/>
          <p:nvPr/>
        </p:nvPicPr>
        <p:blipFill rotWithShape="1">
          <a:blip r:embed="rId3">
            <a:alphaModFix/>
          </a:blip>
          <a:srcRect/>
          <a:stretch/>
        </p:blipFill>
        <p:spPr>
          <a:xfrm>
            <a:off x="9563236" y="367334"/>
            <a:ext cx="2103302" cy="1286367"/>
          </a:xfrm>
          <a:prstGeom prst="rect">
            <a:avLst/>
          </a:prstGeom>
          <a:noFill/>
          <a:ln>
            <a:noFill/>
          </a:ln>
        </p:spPr>
      </p:pic>
      <p:pic>
        <p:nvPicPr>
          <p:cNvPr id="448" name="Google Shape;448;p30"/>
          <p:cNvPicPr preferRelativeResize="0">
            <a:picLocks noGrp="1"/>
          </p:cNvPicPr>
          <p:nvPr>
            <p:ph type="body" idx="1"/>
          </p:nvPr>
        </p:nvPicPr>
        <p:blipFill rotWithShape="1">
          <a:blip r:embed="rId4">
            <a:alphaModFix/>
          </a:blip>
          <a:srcRect/>
          <a:stretch/>
        </p:blipFill>
        <p:spPr>
          <a:xfrm>
            <a:off x="6475616" y="1774414"/>
            <a:ext cx="5035200" cy="4647900"/>
          </a:xfrm>
          <a:prstGeom prst="rect">
            <a:avLst/>
          </a:prstGeom>
          <a:noFill/>
          <a:ln>
            <a:noFill/>
          </a:ln>
        </p:spPr>
      </p:pic>
      <p:pic>
        <p:nvPicPr>
          <p:cNvPr id="449" name="Google Shape;449;p30"/>
          <p:cNvPicPr preferRelativeResize="0"/>
          <p:nvPr/>
        </p:nvPicPr>
        <p:blipFill rotWithShape="1">
          <a:blip r:embed="rId5">
            <a:alphaModFix/>
          </a:blip>
          <a:srcRect/>
          <a:stretch/>
        </p:blipFill>
        <p:spPr>
          <a:xfrm>
            <a:off x="853440" y="1774414"/>
            <a:ext cx="5242560" cy="464779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31"/>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12</a:t>
            </a:fld>
            <a:endParaRPr/>
          </a:p>
        </p:txBody>
      </p:sp>
      <p:sp>
        <p:nvSpPr>
          <p:cNvPr id="456" name="Google Shape;456;p31"/>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rgbClr val="000000"/>
              </a:buClr>
              <a:buSzPts val="3200"/>
              <a:buFont typeface="Corbel"/>
              <a:buNone/>
            </a:pPr>
            <a:r>
              <a:rPr lang="fr-FR" sz="3200" b="1" i="0" u="none" strike="noStrike" cap="none" dirty="0">
                <a:solidFill>
                  <a:srgbClr val="000000"/>
                </a:solidFill>
                <a:latin typeface="Corbel"/>
                <a:ea typeface="Corbel"/>
                <a:cs typeface="Corbel"/>
                <a:sym typeface="Corbel"/>
              </a:rPr>
              <a:t>SEANCES DE COUNSELING </a:t>
            </a:r>
            <a:br>
              <a:rPr lang="fr-FR" sz="3200" b="1" i="0" u="none" strike="noStrike" cap="none" dirty="0">
                <a:solidFill>
                  <a:srgbClr val="000000"/>
                </a:solidFill>
                <a:latin typeface="Corbel"/>
                <a:ea typeface="Corbel"/>
                <a:cs typeface="Corbel"/>
                <a:sym typeface="Corbel"/>
              </a:rPr>
            </a:br>
            <a:r>
              <a:rPr lang="fr-FR" sz="3200" b="1" i="0" u="none" strike="noStrike" cap="none" dirty="0">
                <a:solidFill>
                  <a:srgbClr val="000000"/>
                </a:solidFill>
                <a:latin typeface="Corbel"/>
                <a:ea typeface="Corbel"/>
                <a:cs typeface="Corbel"/>
                <a:sym typeface="Corbel"/>
              </a:rPr>
              <a:t>EN CONTRACEPTION(</a:t>
            </a:r>
            <a:r>
              <a:rPr lang="fr-FR" dirty="0">
                <a:solidFill>
                  <a:srgbClr val="000000"/>
                </a:solidFill>
                <a:latin typeface="Corbel"/>
                <a:ea typeface="Corbel"/>
                <a:cs typeface="Corbel"/>
                <a:sym typeface="Corbel"/>
              </a:rPr>
              <a:t>2</a:t>
            </a:r>
            <a:r>
              <a:rPr lang="fr-FR" sz="3200" b="1" i="0" u="none" strike="noStrike" cap="none" dirty="0">
                <a:solidFill>
                  <a:srgbClr val="000000"/>
                </a:solidFill>
                <a:latin typeface="Corbel"/>
                <a:ea typeface="Corbel"/>
                <a:cs typeface="Corbel"/>
                <a:sym typeface="Corbel"/>
              </a:rPr>
              <a:t>)</a:t>
            </a:r>
            <a:endParaRPr dirty="0"/>
          </a:p>
        </p:txBody>
      </p:sp>
      <p:sp>
        <p:nvSpPr>
          <p:cNvPr id="457" name="Google Shape;457;p31"/>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8" name="Google Shape;458;p31"/>
          <p:cNvPicPr preferRelativeResize="0"/>
          <p:nvPr/>
        </p:nvPicPr>
        <p:blipFill rotWithShape="1">
          <a:blip r:embed="rId3">
            <a:alphaModFix/>
          </a:blip>
          <a:srcRect/>
          <a:stretch/>
        </p:blipFill>
        <p:spPr>
          <a:xfrm>
            <a:off x="9563236" y="367334"/>
            <a:ext cx="2103302" cy="1286367"/>
          </a:xfrm>
          <a:prstGeom prst="rect">
            <a:avLst/>
          </a:prstGeom>
          <a:noFill/>
          <a:ln>
            <a:noFill/>
          </a:ln>
        </p:spPr>
      </p:pic>
      <p:pic>
        <p:nvPicPr>
          <p:cNvPr id="459" name="Google Shape;459;p31"/>
          <p:cNvPicPr preferRelativeResize="0">
            <a:picLocks noGrp="1"/>
          </p:cNvPicPr>
          <p:nvPr>
            <p:ph type="body" idx="1"/>
          </p:nvPr>
        </p:nvPicPr>
        <p:blipFill rotWithShape="1">
          <a:blip r:embed="rId4">
            <a:alphaModFix/>
          </a:blip>
          <a:srcRect/>
          <a:stretch/>
        </p:blipFill>
        <p:spPr>
          <a:xfrm>
            <a:off x="553722" y="1792224"/>
            <a:ext cx="5688600" cy="4293616"/>
          </a:xfrm>
          <a:prstGeom prst="rect">
            <a:avLst/>
          </a:prstGeom>
          <a:noFill/>
          <a:ln>
            <a:noFill/>
          </a:ln>
        </p:spPr>
      </p:pic>
      <p:pic>
        <p:nvPicPr>
          <p:cNvPr id="460" name="Google Shape;460;p31"/>
          <p:cNvPicPr preferRelativeResize="0"/>
          <p:nvPr/>
        </p:nvPicPr>
        <p:blipFill rotWithShape="1">
          <a:blip r:embed="rId5">
            <a:alphaModFix/>
          </a:blip>
          <a:srcRect/>
          <a:stretch/>
        </p:blipFill>
        <p:spPr>
          <a:xfrm>
            <a:off x="6705600" y="1792224"/>
            <a:ext cx="4932678" cy="429361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32"/>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13</a:t>
            </a:fld>
            <a:endParaRPr/>
          </a:p>
        </p:txBody>
      </p:sp>
      <p:sp>
        <p:nvSpPr>
          <p:cNvPr id="467" name="Google Shape;467;p32"/>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rgbClr val="000000"/>
              </a:buClr>
              <a:buSzPts val="3200"/>
              <a:buFont typeface="Corbel"/>
              <a:buNone/>
            </a:pPr>
            <a:r>
              <a:rPr lang="fr-FR" sz="3200" b="1" i="0" u="none" strike="noStrike" cap="none" dirty="0">
                <a:solidFill>
                  <a:srgbClr val="000000"/>
                </a:solidFill>
                <a:latin typeface="Corbel"/>
                <a:ea typeface="Corbel"/>
                <a:cs typeface="Corbel"/>
                <a:sym typeface="Corbel"/>
              </a:rPr>
              <a:t>SEANCES DE COUNSELING </a:t>
            </a:r>
            <a:br>
              <a:rPr lang="fr-FR" sz="3200" b="1" i="0" u="none" strike="noStrike" cap="none" dirty="0">
                <a:solidFill>
                  <a:srgbClr val="000000"/>
                </a:solidFill>
                <a:latin typeface="Corbel"/>
                <a:ea typeface="Corbel"/>
                <a:cs typeface="Corbel"/>
                <a:sym typeface="Corbel"/>
              </a:rPr>
            </a:br>
            <a:r>
              <a:rPr lang="fr-FR" sz="3200" b="1" i="0" u="none" strike="noStrike" cap="none" dirty="0">
                <a:solidFill>
                  <a:srgbClr val="000000"/>
                </a:solidFill>
                <a:latin typeface="Corbel"/>
                <a:ea typeface="Corbel"/>
                <a:cs typeface="Corbel"/>
                <a:sym typeface="Corbel"/>
              </a:rPr>
              <a:t>EN CONTRACEPTION</a:t>
            </a:r>
            <a:r>
              <a:rPr lang="fr-FR" dirty="0"/>
              <a:t>(3)</a:t>
            </a:r>
            <a:endParaRPr dirty="0"/>
          </a:p>
        </p:txBody>
      </p:sp>
      <p:sp>
        <p:nvSpPr>
          <p:cNvPr id="468" name="Google Shape;468;p32"/>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69" name="Google Shape;469;p32"/>
          <p:cNvPicPr preferRelativeResize="0"/>
          <p:nvPr/>
        </p:nvPicPr>
        <p:blipFill rotWithShape="1">
          <a:blip r:embed="rId3">
            <a:alphaModFix/>
          </a:blip>
          <a:srcRect/>
          <a:stretch/>
        </p:blipFill>
        <p:spPr>
          <a:xfrm>
            <a:off x="9563236" y="367334"/>
            <a:ext cx="2103302" cy="1286367"/>
          </a:xfrm>
          <a:prstGeom prst="rect">
            <a:avLst/>
          </a:prstGeom>
          <a:noFill/>
          <a:ln>
            <a:noFill/>
          </a:ln>
        </p:spPr>
      </p:pic>
      <p:pic>
        <p:nvPicPr>
          <p:cNvPr id="470" name="Google Shape;470;p32"/>
          <p:cNvPicPr preferRelativeResize="0">
            <a:picLocks noGrp="1"/>
          </p:cNvPicPr>
          <p:nvPr>
            <p:ph type="body" idx="1"/>
          </p:nvPr>
        </p:nvPicPr>
        <p:blipFill rotWithShape="1">
          <a:blip r:embed="rId4">
            <a:alphaModFix/>
          </a:blip>
          <a:srcRect/>
          <a:stretch/>
        </p:blipFill>
        <p:spPr>
          <a:xfrm>
            <a:off x="515938" y="1774414"/>
            <a:ext cx="5372700" cy="4240306"/>
          </a:xfrm>
          <a:prstGeom prst="rect">
            <a:avLst/>
          </a:prstGeom>
          <a:noFill/>
          <a:ln>
            <a:noFill/>
          </a:ln>
        </p:spPr>
      </p:pic>
      <p:pic>
        <p:nvPicPr>
          <p:cNvPr id="471" name="Google Shape;471;p32"/>
          <p:cNvPicPr preferRelativeResize="0"/>
          <p:nvPr/>
        </p:nvPicPr>
        <p:blipFill rotWithShape="1">
          <a:blip r:embed="rId5">
            <a:alphaModFix/>
          </a:blip>
          <a:srcRect/>
          <a:stretch/>
        </p:blipFill>
        <p:spPr>
          <a:xfrm>
            <a:off x="6303264" y="1774414"/>
            <a:ext cx="5372799" cy="419464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33"/>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14</a:t>
            </a:fld>
            <a:endParaRPr/>
          </a:p>
        </p:txBody>
      </p:sp>
      <p:sp>
        <p:nvSpPr>
          <p:cNvPr id="478" name="Google Shape;478;p33"/>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a:t>METHODES MODERNES </a:t>
            </a:r>
            <a:br>
              <a:rPr lang="fr-FR"/>
            </a:br>
            <a:r>
              <a:rPr lang="fr-FR"/>
              <a:t>DE CONTRACEPTION(1)</a:t>
            </a:r>
            <a:endParaRPr/>
          </a:p>
        </p:txBody>
      </p:sp>
      <p:sp>
        <p:nvSpPr>
          <p:cNvPr id="479" name="Google Shape;479;p33"/>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0" name="Google Shape;480;p33"/>
          <p:cNvPicPr preferRelativeResize="0"/>
          <p:nvPr/>
        </p:nvPicPr>
        <p:blipFill rotWithShape="1">
          <a:blip r:embed="rId3">
            <a:alphaModFix/>
          </a:blip>
          <a:srcRect/>
          <a:stretch/>
        </p:blipFill>
        <p:spPr>
          <a:xfrm>
            <a:off x="9563236" y="367334"/>
            <a:ext cx="2103302" cy="1286367"/>
          </a:xfrm>
          <a:prstGeom prst="rect">
            <a:avLst/>
          </a:prstGeom>
          <a:noFill/>
          <a:ln>
            <a:noFill/>
          </a:ln>
        </p:spPr>
      </p:pic>
      <p:pic>
        <p:nvPicPr>
          <p:cNvPr id="481" name="Google Shape;481;p33"/>
          <p:cNvPicPr preferRelativeResize="0">
            <a:picLocks noGrp="1"/>
          </p:cNvPicPr>
          <p:nvPr>
            <p:ph type="body" idx="1"/>
          </p:nvPr>
        </p:nvPicPr>
        <p:blipFill rotWithShape="1">
          <a:blip r:embed="rId4">
            <a:alphaModFix/>
          </a:blip>
          <a:srcRect/>
          <a:stretch/>
        </p:blipFill>
        <p:spPr>
          <a:xfrm>
            <a:off x="6327648" y="1914144"/>
            <a:ext cx="5338800" cy="4444500"/>
          </a:xfrm>
          <a:prstGeom prst="rect">
            <a:avLst/>
          </a:prstGeom>
          <a:noFill/>
          <a:ln>
            <a:noFill/>
          </a:ln>
        </p:spPr>
      </p:pic>
      <p:pic>
        <p:nvPicPr>
          <p:cNvPr id="482" name="Google Shape;482;p33"/>
          <p:cNvPicPr preferRelativeResize="0"/>
          <p:nvPr/>
        </p:nvPicPr>
        <p:blipFill rotWithShape="1">
          <a:blip r:embed="rId5">
            <a:alphaModFix/>
          </a:blip>
          <a:srcRect/>
          <a:stretch/>
        </p:blipFill>
        <p:spPr>
          <a:xfrm>
            <a:off x="403543" y="1653701"/>
            <a:ext cx="5582731" cy="458419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34"/>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15</a:t>
            </a:fld>
            <a:endParaRPr/>
          </a:p>
        </p:txBody>
      </p:sp>
      <p:sp>
        <p:nvSpPr>
          <p:cNvPr id="489" name="Google Shape;489;p34"/>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rgbClr val="000000"/>
              </a:buClr>
              <a:buSzPts val="3200"/>
              <a:buFont typeface="Corbel"/>
              <a:buNone/>
            </a:pPr>
            <a:r>
              <a:rPr lang="fr-FR" sz="3200" b="1" i="0" u="none" strike="noStrike" cap="none">
                <a:solidFill>
                  <a:srgbClr val="000000"/>
                </a:solidFill>
                <a:latin typeface="Corbel"/>
                <a:ea typeface="Corbel"/>
                <a:cs typeface="Corbel"/>
                <a:sym typeface="Corbel"/>
              </a:rPr>
              <a:t>METHODES MODERNES </a:t>
            </a:r>
            <a:br>
              <a:rPr lang="fr-FR" sz="3200" b="1" i="0" u="none" strike="noStrike" cap="none">
                <a:solidFill>
                  <a:srgbClr val="000000"/>
                </a:solidFill>
                <a:latin typeface="Corbel"/>
                <a:ea typeface="Corbel"/>
                <a:cs typeface="Corbel"/>
                <a:sym typeface="Corbel"/>
              </a:rPr>
            </a:br>
            <a:r>
              <a:rPr lang="fr-FR" sz="3200" b="1" i="0" u="none" strike="noStrike" cap="none">
                <a:solidFill>
                  <a:srgbClr val="000000"/>
                </a:solidFill>
                <a:latin typeface="Corbel"/>
                <a:ea typeface="Corbel"/>
                <a:cs typeface="Corbel"/>
                <a:sym typeface="Corbel"/>
              </a:rPr>
              <a:t>DE CONTRACEPTION</a:t>
            </a:r>
            <a:r>
              <a:rPr lang="fr-FR"/>
              <a:t>(2)</a:t>
            </a:r>
            <a:endParaRPr/>
          </a:p>
        </p:txBody>
      </p:sp>
      <p:sp>
        <p:nvSpPr>
          <p:cNvPr id="490" name="Google Shape;490;p34"/>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91" name="Google Shape;491;p34"/>
          <p:cNvPicPr preferRelativeResize="0"/>
          <p:nvPr/>
        </p:nvPicPr>
        <p:blipFill rotWithShape="1">
          <a:blip r:embed="rId3">
            <a:alphaModFix/>
          </a:blip>
          <a:srcRect/>
          <a:stretch/>
        </p:blipFill>
        <p:spPr>
          <a:xfrm>
            <a:off x="9563236" y="367334"/>
            <a:ext cx="2103302" cy="1286367"/>
          </a:xfrm>
          <a:prstGeom prst="rect">
            <a:avLst/>
          </a:prstGeom>
          <a:noFill/>
          <a:ln>
            <a:noFill/>
          </a:ln>
        </p:spPr>
      </p:pic>
      <p:pic>
        <p:nvPicPr>
          <p:cNvPr id="492" name="Google Shape;492;p34"/>
          <p:cNvPicPr preferRelativeResize="0">
            <a:picLocks noGrp="1"/>
          </p:cNvPicPr>
          <p:nvPr>
            <p:ph type="body" idx="1"/>
          </p:nvPr>
        </p:nvPicPr>
        <p:blipFill rotWithShape="1">
          <a:blip r:embed="rId4">
            <a:alphaModFix/>
          </a:blip>
          <a:srcRect/>
          <a:stretch/>
        </p:blipFill>
        <p:spPr>
          <a:xfrm>
            <a:off x="6510528" y="1931445"/>
            <a:ext cx="5165400" cy="4102800"/>
          </a:xfrm>
          <a:prstGeom prst="rect">
            <a:avLst/>
          </a:prstGeom>
          <a:noFill/>
          <a:ln>
            <a:noFill/>
          </a:ln>
        </p:spPr>
      </p:pic>
      <p:pic>
        <p:nvPicPr>
          <p:cNvPr id="493" name="Google Shape;493;p34"/>
          <p:cNvPicPr preferRelativeResize="0"/>
          <p:nvPr/>
        </p:nvPicPr>
        <p:blipFill rotWithShape="1">
          <a:blip r:embed="rId5">
            <a:alphaModFix/>
          </a:blip>
          <a:srcRect/>
          <a:stretch/>
        </p:blipFill>
        <p:spPr>
          <a:xfrm>
            <a:off x="515938" y="1931445"/>
            <a:ext cx="5575299" cy="41027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35"/>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a:t>MEMBRES DU BUREAU EXECUTIF DE L’ANCPF-BENIN</a:t>
            </a:r>
            <a:endParaRPr sz="2000"/>
          </a:p>
        </p:txBody>
      </p:sp>
      <p:sp>
        <p:nvSpPr>
          <p:cNvPr id="500" name="Google Shape;500;p35"/>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16</a:t>
            </a:fld>
            <a:endParaRPr/>
          </a:p>
        </p:txBody>
      </p:sp>
      <p:pic>
        <p:nvPicPr>
          <p:cNvPr id="501" name="Google Shape;501;p35"/>
          <p:cNvPicPr preferRelativeResize="0">
            <a:picLocks noGrp="1"/>
          </p:cNvPicPr>
          <p:nvPr>
            <p:ph type="pic" idx="3"/>
          </p:nvPr>
        </p:nvPicPr>
        <p:blipFill rotWithShape="1">
          <a:blip r:embed="rId3">
            <a:alphaModFix/>
          </a:blip>
          <a:srcRect/>
          <a:stretch/>
        </p:blipFill>
        <p:spPr>
          <a:xfrm>
            <a:off x="3987903" y="1848535"/>
            <a:ext cx="1368600" cy="1430400"/>
          </a:xfrm>
          <a:prstGeom prst="ellipse">
            <a:avLst/>
          </a:prstGeom>
          <a:solidFill>
            <a:schemeClr val="lt2"/>
          </a:solidFill>
          <a:ln>
            <a:noFill/>
          </a:ln>
        </p:spPr>
      </p:pic>
      <p:pic>
        <p:nvPicPr>
          <p:cNvPr id="502" name="Google Shape;502;p35"/>
          <p:cNvPicPr preferRelativeResize="0">
            <a:picLocks noGrp="1"/>
          </p:cNvPicPr>
          <p:nvPr>
            <p:ph type="pic" idx="4"/>
          </p:nvPr>
        </p:nvPicPr>
        <p:blipFill rotWithShape="1">
          <a:blip r:embed="rId4">
            <a:alphaModFix/>
          </a:blip>
          <a:srcRect/>
          <a:stretch/>
        </p:blipFill>
        <p:spPr>
          <a:xfrm>
            <a:off x="6826638" y="1848535"/>
            <a:ext cx="1368600" cy="1470300"/>
          </a:xfrm>
          <a:prstGeom prst="ellipse">
            <a:avLst/>
          </a:prstGeom>
          <a:solidFill>
            <a:schemeClr val="lt2"/>
          </a:solidFill>
          <a:ln>
            <a:noFill/>
          </a:ln>
        </p:spPr>
      </p:pic>
      <p:pic>
        <p:nvPicPr>
          <p:cNvPr id="503" name="Google Shape;503;p35"/>
          <p:cNvPicPr preferRelativeResize="0">
            <a:picLocks noGrp="1"/>
          </p:cNvPicPr>
          <p:nvPr>
            <p:ph type="pic" idx="5"/>
          </p:nvPr>
        </p:nvPicPr>
        <p:blipFill rotWithShape="1">
          <a:blip r:embed="rId5">
            <a:alphaModFix/>
          </a:blip>
          <a:srcRect/>
          <a:stretch/>
        </p:blipFill>
        <p:spPr>
          <a:xfrm>
            <a:off x="9742257" y="1848535"/>
            <a:ext cx="1251900" cy="1430400"/>
          </a:xfrm>
          <a:prstGeom prst="ellipse">
            <a:avLst/>
          </a:prstGeom>
          <a:solidFill>
            <a:schemeClr val="lt2"/>
          </a:solidFill>
          <a:ln>
            <a:noFill/>
          </a:ln>
        </p:spPr>
      </p:pic>
      <p:sp>
        <p:nvSpPr>
          <p:cNvPr id="504" name="Google Shape;504;p35"/>
          <p:cNvSpPr txBox="1">
            <a:spLocks noGrp="1"/>
          </p:cNvSpPr>
          <p:nvPr>
            <p:ph type="body" idx="1"/>
          </p:nvPr>
        </p:nvSpPr>
        <p:spPr>
          <a:xfrm>
            <a:off x="524454" y="4052306"/>
            <a:ext cx="2588700" cy="17490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PRESIDENT</a:t>
            </a:r>
            <a:endParaRPr/>
          </a:p>
        </p:txBody>
      </p:sp>
      <p:sp>
        <p:nvSpPr>
          <p:cNvPr id="505" name="Google Shape;505;p35"/>
          <p:cNvSpPr txBox="1">
            <a:spLocks noGrp="1"/>
          </p:cNvSpPr>
          <p:nvPr>
            <p:ph type="body" idx="6"/>
          </p:nvPr>
        </p:nvSpPr>
        <p:spPr>
          <a:xfrm>
            <a:off x="524454"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COFFE I</a:t>
            </a:r>
            <a:r>
              <a:rPr lang="fr-FR" cap="small"/>
              <a:t>bouraïma</a:t>
            </a:r>
            <a:endParaRPr/>
          </a:p>
        </p:txBody>
      </p:sp>
      <p:sp>
        <p:nvSpPr>
          <p:cNvPr id="506" name="Google Shape;506;p35"/>
          <p:cNvSpPr txBox="1">
            <a:spLocks noGrp="1"/>
          </p:cNvSpPr>
          <p:nvPr>
            <p:ph type="body" idx="7"/>
          </p:nvPr>
        </p:nvSpPr>
        <p:spPr>
          <a:xfrm>
            <a:off x="3377853" y="4052306"/>
            <a:ext cx="2588700" cy="17490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VICE-PRESIDENTE</a:t>
            </a:r>
            <a:endParaRPr/>
          </a:p>
        </p:txBody>
      </p:sp>
      <p:sp>
        <p:nvSpPr>
          <p:cNvPr id="507" name="Google Shape;507;p35"/>
          <p:cNvSpPr txBox="1">
            <a:spLocks noGrp="1"/>
          </p:cNvSpPr>
          <p:nvPr>
            <p:ph type="body" idx="8"/>
          </p:nvPr>
        </p:nvSpPr>
        <p:spPr>
          <a:xfrm>
            <a:off x="3377853"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JOHNSON Y</a:t>
            </a:r>
            <a:r>
              <a:rPr lang="fr-FR" cap="small"/>
              <a:t>olande</a:t>
            </a:r>
            <a:endParaRPr/>
          </a:p>
        </p:txBody>
      </p:sp>
      <p:sp>
        <p:nvSpPr>
          <p:cNvPr id="508" name="Google Shape;508;p35"/>
          <p:cNvSpPr txBox="1">
            <a:spLocks noGrp="1"/>
          </p:cNvSpPr>
          <p:nvPr>
            <p:ph type="body" idx="9"/>
          </p:nvPr>
        </p:nvSpPr>
        <p:spPr>
          <a:xfrm>
            <a:off x="6216589" y="4052306"/>
            <a:ext cx="2588700" cy="17490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SECRETAIRE GENERAL</a:t>
            </a:r>
            <a:endParaRPr/>
          </a:p>
        </p:txBody>
      </p:sp>
      <p:sp>
        <p:nvSpPr>
          <p:cNvPr id="509" name="Google Shape;509;p35"/>
          <p:cNvSpPr txBox="1">
            <a:spLocks noGrp="1"/>
          </p:cNvSpPr>
          <p:nvPr>
            <p:ph type="body" idx="13"/>
          </p:nvPr>
        </p:nvSpPr>
        <p:spPr>
          <a:xfrm>
            <a:off x="6216589"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ZANOU B</a:t>
            </a:r>
            <a:r>
              <a:rPr lang="fr-FR" cap="small"/>
              <a:t>asile Magloire</a:t>
            </a:r>
            <a:endParaRPr/>
          </a:p>
        </p:txBody>
      </p:sp>
      <p:sp>
        <p:nvSpPr>
          <p:cNvPr id="510" name="Google Shape;510;p35"/>
          <p:cNvSpPr txBox="1">
            <a:spLocks noGrp="1"/>
          </p:cNvSpPr>
          <p:nvPr>
            <p:ph type="body" idx="14"/>
          </p:nvPr>
        </p:nvSpPr>
        <p:spPr>
          <a:xfrm>
            <a:off x="9068972" y="4052306"/>
            <a:ext cx="2588700" cy="17490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TRESORIERE GENERALE</a:t>
            </a:r>
            <a:endParaRPr/>
          </a:p>
        </p:txBody>
      </p:sp>
      <p:sp>
        <p:nvSpPr>
          <p:cNvPr id="511" name="Google Shape;511;p35"/>
          <p:cNvSpPr txBox="1">
            <a:spLocks noGrp="1"/>
          </p:cNvSpPr>
          <p:nvPr>
            <p:ph type="body" idx="15"/>
          </p:nvPr>
        </p:nvSpPr>
        <p:spPr>
          <a:xfrm>
            <a:off x="9068972"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CASSA L</a:t>
            </a:r>
            <a:r>
              <a:rPr lang="fr-FR" cap="small"/>
              <a:t>éocadie</a:t>
            </a:r>
            <a:endParaRPr/>
          </a:p>
        </p:txBody>
      </p:sp>
      <p:sp>
        <p:nvSpPr>
          <p:cNvPr id="512" name="Google Shape;512;p35"/>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13" name="Google Shape;513;p35"/>
          <p:cNvPicPr preferRelativeResize="0">
            <a:picLocks noGrp="1"/>
          </p:cNvPicPr>
          <p:nvPr>
            <p:ph type="pic" idx="2"/>
          </p:nvPr>
        </p:nvPicPr>
        <p:blipFill rotWithShape="1">
          <a:blip r:embed="rId6">
            <a:alphaModFix/>
          </a:blip>
          <a:srcRect l="12502" r="12495"/>
          <a:stretch/>
        </p:blipFill>
        <p:spPr>
          <a:xfrm>
            <a:off x="1103638" y="1848535"/>
            <a:ext cx="1430400" cy="1430400"/>
          </a:xfrm>
          <a:prstGeom prst="ellipse">
            <a:avLst/>
          </a:prstGeom>
          <a:solidFill>
            <a:schemeClr val="lt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36"/>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1"/>
              </a:buClr>
              <a:buSzPts val="3200"/>
              <a:buFont typeface="Corbel"/>
              <a:buNone/>
            </a:pPr>
            <a:r>
              <a:rPr lang="fr-FR"/>
              <a:t>MEMBRES HONORAIRES DU BUREAU EXECUTIF </a:t>
            </a:r>
            <a:br>
              <a:rPr lang="fr-FR"/>
            </a:br>
            <a:r>
              <a:rPr lang="fr-FR"/>
              <a:t>DE L'ANC-P</a:t>
            </a:r>
            <a:r>
              <a:rPr lang="fr-FR" cap="small"/>
              <a:t>roFam</a:t>
            </a:r>
            <a:endParaRPr sz="2000"/>
          </a:p>
        </p:txBody>
      </p:sp>
      <p:sp>
        <p:nvSpPr>
          <p:cNvPr id="520" name="Google Shape;520;p36"/>
          <p:cNvSpPr txBox="1">
            <a:spLocks noGrp="1"/>
          </p:cNvSpPr>
          <p:nvPr>
            <p:ph type="sldNum" idx="12"/>
          </p:nvPr>
        </p:nvSpPr>
        <p:spPr>
          <a:xfrm>
            <a:off x="11363696" y="6455739"/>
            <a:ext cx="294600" cy="187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fr-FR"/>
              <a:t>17</a:t>
            </a:fld>
            <a:endParaRPr/>
          </a:p>
        </p:txBody>
      </p:sp>
      <p:sp>
        <p:nvSpPr>
          <p:cNvPr id="521" name="Google Shape;521;p36"/>
          <p:cNvSpPr txBox="1">
            <a:spLocks noGrp="1"/>
          </p:cNvSpPr>
          <p:nvPr>
            <p:ph type="body" idx="1"/>
          </p:nvPr>
        </p:nvSpPr>
        <p:spPr>
          <a:xfrm>
            <a:off x="524454" y="4052307"/>
            <a:ext cx="2588700" cy="3543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PRESIDENT</a:t>
            </a:r>
            <a:endParaRPr/>
          </a:p>
        </p:txBody>
      </p:sp>
      <p:sp>
        <p:nvSpPr>
          <p:cNvPr id="522" name="Google Shape;522;p36"/>
          <p:cNvSpPr txBox="1">
            <a:spLocks noGrp="1"/>
          </p:cNvSpPr>
          <p:nvPr>
            <p:ph type="body" idx="6"/>
          </p:nvPr>
        </p:nvSpPr>
        <p:spPr>
          <a:xfrm>
            <a:off x="524454"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DEGBELO N. F</a:t>
            </a:r>
            <a:r>
              <a:rPr lang="fr-FR" cap="small"/>
              <a:t>rançois</a:t>
            </a:r>
            <a:endParaRPr/>
          </a:p>
        </p:txBody>
      </p:sp>
      <p:sp>
        <p:nvSpPr>
          <p:cNvPr id="523" name="Google Shape;523;p36"/>
          <p:cNvSpPr txBox="1">
            <a:spLocks noGrp="1"/>
          </p:cNvSpPr>
          <p:nvPr>
            <p:ph type="body" idx="7"/>
          </p:nvPr>
        </p:nvSpPr>
        <p:spPr>
          <a:xfrm>
            <a:off x="3377853" y="4052306"/>
            <a:ext cx="2588700" cy="3543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VICE-PRESIDENT</a:t>
            </a:r>
            <a:endParaRPr/>
          </a:p>
        </p:txBody>
      </p:sp>
      <p:sp>
        <p:nvSpPr>
          <p:cNvPr id="524" name="Google Shape;524;p36"/>
          <p:cNvSpPr txBox="1">
            <a:spLocks noGrp="1"/>
          </p:cNvSpPr>
          <p:nvPr>
            <p:ph type="body" idx="8"/>
          </p:nvPr>
        </p:nvSpPr>
        <p:spPr>
          <a:xfrm>
            <a:off x="3377853"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COFFE I</a:t>
            </a:r>
            <a:r>
              <a:rPr lang="fr-FR" cap="small"/>
              <a:t>bouraïma</a:t>
            </a:r>
            <a:endParaRPr/>
          </a:p>
        </p:txBody>
      </p:sp>
      <p:sp>
        <p:nvSpPr>
          <p:cNvPr id="525" name="Google Shape;525;p36"/>
          <p:cNvSpPr txBox="1">
            <a:spLocks noGrp="1"/>
          </p:cNvSpPr>
          <p:nvPr>
            <p:ph type="body" idx="9"/>
          </p:nvPr>
        </p:nvSpPr>
        <p:spPr>
          <a:xfrm>
            <a:off x="6216589" y="4052307"/>
            <a:ext cx="2588700" cy="3543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SECRETAIRE GENERALE</a:t>
            </a:r>
            <a:endParaRPr/>
          </a:p>
        </p:txBody>
      </p:sp>
      <p:sp>
        <p:nvSpPr>
          <p:cNvPr id="526" name="Google Shape;526;p36"/>
          <p:cNvSpPr txBox="1">
            <a:spLocks noGrp="1"/>
          </p:cNvSpPr>
          <p:nvPr>
            <p:ph type="body" idx="13"/>
          </p:nvPr>
        </p:nvSpPr>
        <p:spPr>
          <a:xfrm>
            <a:off x="6216589"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DEFFODJI G</a:t>
            </a:r>
            <a:r>
              <a:rPr lang="fr-FR" cap="small"/>
              <a:t>isèle</a:t>
            </a:r>
            <a:endParaRPr/>
          </a:p>
        </p:txBody>
      </p:sp>
      <p:sp>
        <p:nvSpPr>
          <p:cNvPr id="527" name="Google Shape;527;p36"/>
          <p:cNvSpPr txBox="1">
            <a:spLocks noGrp="1"/>
          </p:cNvSpPr>
          <p:nvPr>
            <p:ph type="body" idx="14"/>
          </p:nvPr>
        </p:nvSpPr>
        <p:spPr>
          <a:xfrm>
            <a:off x="9068972" y="4052306"/>
            <a:ext cx="2588700" cy="3543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1"/>
              </a:buClr>
              <a:buSzPts val="1600"/>
              <a:buNone/>
            </a:pPr>
            <a:r>
              <a:rPr lang="fr-FR" b="1"/>
              <a:t>TRESORIERE GENERALE</a:t>
            </a:r>
            <a:endParaRPr/>
          </a:p>
        </p:txBody>
      </p:sp>
      <p:sp>
        <p:nvSpPr>
          <p:cNvPr id="528" name="Google Shape;528;p36"/>
          <p:cNvSpPr txBox="1">
            <a:spLocks noGrp="1"/>
          </p:cNvSpPr>
          <p:nvPr>
            <p:ph type="body" idx="15"/>
          </p:nvPr>
        </p:nvSpPr>
        <p:spPr>
          <a:xfrm>
            <a:off x="9068972" y="3539268"/>
            <a:ext cx="2588700" cy="495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0D1D51"/>
              </a:buClr>
              <a:buSzPts val="1600"/>
              <a:buNone/>
            </a:pPr>
            <a:r>
              <a:rPr lang="fr-FR"/>
              <a:t>YESSOUFOU LY A</a:t>
            </a:r>
            <a:r>
              <a:rPr lang="fr-FR" cap="small"/>
              <a:t>minata</a:t>
            </a:r>
            <a:endParaRPr/>
          </a:p>
        </p:txBody>
      </p:sp>
      <p:sp>
        <p:nvSpPr>
          <p:cNvPr id="529" name="Google Shape;529;p36"/>
          <p:cNvSpPr/>
          <p:nvPr/>
        </p:nvSpPr>
        <p:spPr>
          <a:xfrm>
            <a:off x="304800" y="6262255"/>
            <a:ext cx="1551600" cy="49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30" name="Google Shape;530;p36"/>
          <p:cNvPicPr preferRelativeResize="0">
            <a:picLocks noGrp="1"/>
          </p:cNvPicPr>
          <p:nvPr>
            <p:ph type="pic" idx="4"/>
          </p:nvPr>
        </p:nvPicPr>
        <p:blipFill rotWithShape="1">
          <a:blip r:embed="rId3">
            <a:alphaModFix/>
          </a:blip>
          <a:srcRect t="445" b="445"/>
          <a:stretch/>
        </p:blipFill>
        <p:spPr>
          <a:xfrm>
            <a:off x="6795773" y="1848535"/>
            <a:ext cx="1430400" cy="1430400"/>
          </a:xfrm>
          <a:prstGeom prst="ellipse">
            <a:avLst/>
          </a:prstGeom>
          <a:solidFill>
            <a:schemeClr val="lt2"/>
          </a:solidFill>
          <a:ln>
            <a:noFill/>
          </a:ln>
        </p:spPr>
      </p:pic>
      <p:pic>
        <p:nvPicPr>
          <p:cNvPr id="531" name="Google Shape;531;p36"/>
          <p:cNvPicPr preferRelativeResize="0"/>
          <p:nvPr/>
        </p:nvPicPr>
        <p:blipFill rotWithShape="1">
          <a:blip r:embed="rId4">
            <a:alphaModFix/>
          </a:blip>
          <a:srcRect/>
          <a:stretch/>
        </p:blipFill>
        <p:spPr>
          <a:xfrm>
            <a:off x="3935724" y="1829541"/>
            <a:ext cx="1432684" cy="1432684"/>
          </a:xfrm>
          <a:prstGeom prst="rect">
            <a:avLst/>
          </a:prstGeom>
          <a:noFill/>
          <a:ln>
            <a:noFill/>
          </a:ln>
        </p:spPr>
      </p:pic>
      <p:pic>
        <p:nvPicPr>
          <p:cNvPr id="532" name="Google Shape;532;p36"/>
          <p:cNvPicPr preferRelativeResize="0">
            <a:picLocks noGrp="1"/>
          </p:cNvPicPr>
          <p:nvPr>
            <p:ph type="pic" idx="2"/>
          </p:nvPr>
        </p:nvPicPr>
        <p:blipFill rotWithShape="1">
          <a:blip r:embed="rId5">
            <a:alphaModFix/>
          </a:blip>
          <a:srcRect t="1267" b="1267"/>
          <a:stretch/>
        </p:blipFill>
        <p:spPr>
          <a:xfrm>
            <a:off x="1103638" y="1848535"/>
            <a:ext cx="1430400" cy="1430400"/>
          </a:xfrm>
          <a:prstGeom prst="ellipse">
            <a:avLst/>
          </a:prstGeom>
          <a:solidFill>
            <a:schemeClr val="lt2"/>
          </a:solidFill>
          <a:ln>
            <a:noFill/>
          </a:ln>
        </p:spPr>
      </p:pic>
      <p:pic>
        <p:nvPicPr>
          <p:cNvPr id="533" name="Google Shape;533;p36"/>
          <p:cNvPicPr preferRelativeResize="0">
            <a:picLocks noGrp="1"/>
          </p:cNvPicPr>
          <p:nvPr>
            <p:ph type="pic" idx="5"/>
          </p:nvPr>
        </p:nvPicPr>
        <p:blipFill rotWithShape="1">
          <a:blip r:embed="rId6">
            <a:alphaModFix/>
          </a:blip>
          <a:srcRect t="12546" b="12546"/>
          <a:stretch/>
        </p:blipFill>
        <p:spPr>
          <a:xfrm>
            <a:off x="9648156" y="1848535"/>
            <a:ext cx="1430400" cy="1430400"/>
          </a:xfrm>
          <a:prstGeom prst="ellipse">
            <a:avLst/>
          </a:prstGeom>
          <a:solidFill>
            <a:schemeClr val="lt2"/>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Google Shape;539;p37"/>
          <p:cNvPicPr preferRelativeResize="0">
            <a:picLocks noGrp="1"/>
          </p:cNvPicPr>
          <p:nvPr>
            <p:ph type="pic" idx="2"/>
          </p:nvPr>
        </p:nvPicPr>
        <p:blipFill rotWithShape="1">
          <a:blip r:embed="rId3">
            <a:alphaModFix/>
          </a:blip>
          <a:srcRect/>
          <a:stretch/>
        </p:blipFill>
        <p:spPr>
          <a:xfrm>
            <a:off x="710812" y="607777"/>
            <a:ext cx="5305800" cy="5305800"/>
          </a:xfrm>
          <a:prstGeom prst="ellipse">
            <a:avLst/>
          </a:prstGeom>
          <a:solidFill>
            <a:schemeClr val="lt2"/>
          </a:solidFill>
          <a:ln>
            <a:noFill/>
          </a:ln>
        </p:spPr>
      </p:pic>
      <p:sp>
        <p:nvSpPr>
          <p:cNvPr id="540" name="Google Shape;540;p37"/>
          <p:cNvSpPr txBox="1">
            <a:spLocks noGrp="1"/>
          </p:cNvSpPr>
          <p:nvPr>
            <p:ph type="title"/>
          </p:nvPr>
        </p:nvSpPr>
        <p:spPr>
          <a:xfrm>
            <a:off x="6469778" y="3429000"/>
            <a:ext cx="5011500" cy="651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6000"/>
              <a:buFont typeface="Corbel"/>
              <a:buNone/>
            </a:pPr>
            <a:r>
              <a:rPr lang="fr-FR"/>
              <a:t>MERCI</a:t>
            </a:r>
            <a:endParaRPr/>
          </a:p>
        </p:txBody>
      </p:sp>
      <p:sp>
        <p:nvSpPr>
          <p:cNvPr id="541" name="Google Shape;541;p37"/>
          <p:cNvSpPr txBox="1">
            <a:spLocks noGrp="1"/>
          </p:cNvSpPr>
          <p:nvPr>
            <p:ph type="subTitle" idx="1"/>
          </p:nvPr>
        </p:nvSpPr>
        <p:spPr>
          <a:xfrm>
            <a:off x="7002130" y="4484691"/>
            <a:ext cx="4540500" cy="503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fr-FR"/>
              <a:t>VOTRE ADRESSE MAIL</a:t>
            </a:r>
            <a:endParaRPr/>
          </a:p>
        </p:txBody>
      </p:sp>
      <p:sp>
        <p:nvSpPr>
          <p:cNvPr id="542" name="Google Shape;542;p37"/>
          <p:cNvSpPr txBox="1">
            <a:spLocks noGrp="1"/>
          </p:cNvSpPr>
          <p:nvPr>
            <p:ph type="body" idx="3"/>
          </p:nvPr>
        </p:nvSpPr>
        <p:spPr>
          <a:xfrm>
            <a:off x="7002320" y="5012635"/>
            <a:ext cx="4728900" cy="379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1600"/>
              <a:buNone/>
            </a:pPr>
            <a:r>
              <a:rPr lang="fr-FR">
                <a:solidFill>
                  <a:srgbClr val="FF0000"/>
                </a:solidFill>
              </a:rPr>
              <a:t>HTTPS://ANCPF-BENIN.MYSTRIKINGLY.COM/</a:t>
            </a:r>
            <a:endParaRPr/>
          </a:p>
        </p:txBody>
      </p:sp>
    </p:spTree>
  </p:cSld>
  <p:clrMapOvr>
    <a:masterClrMapping/>
  </p:clrMapOvr>
</p:sld>
</file>

<file path=ppt/theme/theme1.xml><?xml version="1.0" encoding="utf-8"?>
<a:theme xmlns:a="http://schemas.openxmlformats.org/drawingml/2006/main" name="Thème Office">
  <a:themeElements>
    <a:clrScheme name="Contoso v1">
      <a:dk1>
        <a:srgbClr val="000000"/>
      </a:dk1>
      <a:lt1>
        <a:srgbClr val="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931</Words>
  <Application>Microsoft Office PowerPoint</Application>
  <PresentationFormat>Grand écran</PresentationFormat>
  <Paragraphs>100</Paragraphs>
  <Slides>18</Slides>
  <Notes>18</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Aharoni</vt:lpstr>
      <vt:lpstr>Algerian</vt:lpstr>
      <vt:lpstr>Arial</vt:lpstr>
      <vt:lpstr>Calibri</vt:lpstr>
      <vt:lpstr>Century Gothic</vt:lpstr>
      <vt:lpstr>Corbel</vt:lpstr>
      <vt:lpstr>Wingdings</vt:lpstr>
      <vt:lpstr>Thème Office</vt:lpstr>
      <vt:lpstr>JOURNEES DU SECTEUR SANITAIRE PRIVE DU BENIN EDITION 2024</vt:lpstr>
      <vt:lpstr> L’ANCPF-BENIN A.S.B.L.  LE BUREAU EXECUTIF (BE)</vt:lpstr>
      <vt:lpstr>Ex ANC-ProFam   MEMBRES HONORAIRES DU BUREAU EXÉCUTIF (BE) DE L’ANC-ProFam</vt:lpstr>
      <vt:lpstr>QUI SOMMES-NOUS (1) ?</vt:lpstr>
      <vt:lpstr>QUI SOMMES-NOUS (2)?</vt:lpstr>
      <vt:lpstr>NOTRE DEVISE</vt:lpstr>
      <vt:lpstr>NOTRE VISION</vt:lpstr>
      <vt:lpstr>NOTRE MISSION ET NOS OBJECTIFS</vt:lpstr>
      <vt:lpstr>NOS GRANDES REALISATIONS POUR  LE SECTEUR DE LA SANTE (1)</vt:lpstr>
      <vt:lpstr>NOS GRANDES REALISATIONS POUR  LE SECTEUR DE LA SANTE (2)</vt:lpstr>
      <vt:lpstr>SEANCES DE COUNSELING  EN CONTRACEPTION(1)</vt:lpstr>
      <vt:lpstr>SEANCES DE COUNSELING  EN CONTRACEPTION(2)</vt:lpstr>
      <vt:lpstr>SEANCES DE COUNSELING  EN CONTRACEPTION(3)</vt:lpstr>
      <vt:lpstr>METHODES MODERNES  DE CONTRACEPTION(1)</vt:lpstr>
      <vt:lpstr>METHODES MODERNES  DE CONTRACEPTION(2)</vt:lpstr>
      <vt:lpstr>MEMBRES DU BUREAU EXECUTIF DE L’ANCPF-BENIN</vt:lpstr>
      <vt:lpstr>MEMBRES HONORAIRES DU BUREAU EXECUTIF  DE L'ANC-ProFam</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Basile Magloire ZANOU</cp:lastModifiedBy>
  <cp:revision>2</cp:revision>
  <dcterms:modified xsi:type="dcterms:W3CDTF">2024-09-11T01:07:48Z</dcterms:modified>
</cp:coreProperties>
</file>