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9" r:id="rId3"/>
    <p:sldId id="257" r:id="rId4"/>
    <p:sldId id="280" r:id="rId5"/>
    <p:sldId id="274" r:id="rId6"/>
    <p:sldId id="261" r:id="rId7"/>
    <p:sldId id="273" r:id="rId8"/>
    <p:sldId id="262" r:id="rId9"/>
    <p:sldId id="276" r:id="rId10"/>
    <p:sldId id="275" r:id="rId11"/>
    <p:sldId id="264" r:id="rId12"/>
    <p:sldId id="265" r:id="rId13"/>
    <p:sldId id="266" r:id="rId14"/>
    <p:sldId id="278" r:id="rId15"/>
    <p:sldId id="272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50" autoAdjust="0"/>
    <p:restoredTop sz="93447" autoAdjust="0"/>
  </p:normalViewPr>
  <p:slideViewPr>
    <p:cSldViewPr snapToGrid="0">
      <p:cViewPr>
        <p:scale>
          <a:sx n="120" d="100"/>
          <a:sy n="120" d="100"/>
        </p:scale>
        <p:origin x="174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0581D-CF7F-4AA7-ADAA-8BD32200C97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A9813D1-F5AA-44A6-827F-BEC285E841F2}">
      <dgm:prSet/>
      <dgm:spPr/>
      <dgm:t>
        <a:bodyPr/>
        <a:lstStyle/>
        <a:p>
          <a:r>
            <a:rPr lang="fr-FR" dirty="0"/>
            <a:t>Besoin de se retrouver entre confrères, </a:t>
          </a:r>
          <a:endParaRPr lang="en-US" dirty="0"/>
        </a:p>
      </dgm:t>
    </dgm:pt>
    <dgm:pt modelId="{E18D19D9-5CF9-4E99-A83E-BC1874921F68}" type="parTrans" cxnId="{608C0A1B-B192-45A5-AD61-166ACF7BDFED}">
      <dgm:prSet/>
      <dgm:spPr/>
      <dgm:t>
        <a:bodyPr/>
        <a:lstStyle/>
        <a:p>
          <a:endParaRPr lang="en-US"/>
        </a:p>
      </dgm:t>
    </dgm:pt>
    <dgm:pt modelId="{1036463E-1E8A-4D29-BC0A-AB1FC7332753}" type="sibTrans" cxnId="{608C0A1B-B192-45A5-AD61-166ACF7BDFED}">
      <dgm:prSet/>
      <dgm:spPr/>
      <dgm:t>
        <a:bodyPr/>
        <a:lstStyle/>
        <a:p>
          <a:endParaRPr lang="en-US"/>
        </a:p>
      </dgm:t>
    </dgm:pt>
    <dgm:pt modelId="{69996F75-F5D2-437A-839F-A0A0637980C2}">
      <dgm:prSet/>
      <dgm:spPr/>
      <dgm:t>
        <a:bodyPr/>
        <a:lstStyle/>
        <a:p>
          <a:r>
            <a:rPr lang="fr-FR" dirty="0">
              <a:solidFill>
                <a:schemeClr val="accent2">
                  <a:lumMod val="75000"/>
                </a:schemeClr>
              </a:solidFill>
            </a:rPr>
            <a:t>2017</a:t>
          </a:r>
          <a:r>
            <a:rPr lang="fr-FR" dirty="0"/>
            <a:t> Création de l’Association à Porto-Novo</a:t>
          </a:r>
          <a:endParaRPr lang="en-US" dirty="0"/>
        </a:p>
      </dgm:t>
    </dgm:pt>
    <dgm:pt modelId="{D9A720ED-DB6D-4637-95CD-92BE3160D370}" type="parTrans" cxnId="{488B6DD4-DE74-4BE5-B86D-07FAFB59DD63}">
      <dgm:prSet/>
      <dgm:spPr/>
      <dgm:t>
        <a:bodyPr/>
        <a:lstStyle/>
        <a:p>
          <a:endParaRPr lang="en-US"/>
        </a:p>
      </dgm:t>
    </dgm:pt>
    <dgm:pt modelId="{CB613C97-9F6B-4BA6-BF38-5C0E76B3D347}" type="sibTrans" cxnId="{488B6DD4-DE74-4BE5-B86D-07FAFB59DD63}">
      <dgm:prSet/>
      <dgm:spPr/>
      <dgm:t>
        <a:bodyPr/>
        <a:lstStyle/>
        <a:p>
          <a:endParaRPr lang="en-US"/>
        </a:p>
      </dgm:t>
    </dgm:pt>
    <dgm:pt modelId="{F0E74044-FEEA-4DEB-AC67-002082046765}">
      <dgm:prSet/>
      <dgm:spPr/>
      <dgm:t>
        <a:bodyPr/>
        <a:lstStyle/>
        <a:p>
          <a:r>
            <a:rPr lang="fr-FR" dirty="0"/>
            <a:t>Premier Bureau - Présidente -  Dr Sylvie PADONOU ALLADAYE</a:t>
          </a:r>
          <a:endParaRPr lang="en-US" dirty="0"/>
        </a:p>
      </dgm:t>
    </dgm:pt>
    <dgm:pt modelId="{FC9337A9-5C76-46AA-999A-6CCA90975C70}" type="parTrans" cxnId="{09BDBE2B-8651-4C1B-A3AA-7753BAC5EBAA}">
      <dgm:prSet/>
      <dgm:spPr/>
      <dgm:t>
        <a:bodyPr/>
        <a:lstStyle/>
        <a:p>
          <a:endParaRPr lang="en-US"/>
        </a:p>
      </dgm:t>
    </dgm:pt>
    <dgm:pt modelId="{D47D6A10-291A-4D61-943F-F9A2FBF6C632}" type="sibTrans" cxnId="{09BDBE2B-8651-4C1B-A3AA-7753BAC5EBAA}">
      <dgm:prSet/>
      <dgm:spPr/>
      <dgm:t>
        <a:bodyPr/>
        <a:lstStyle/>
        <a:p>
          <a:endParaRPr lang="en-US"/>
        </a:p>
      </dgm:t>
    </dgm:pt>
    <dgm:pt modelId="{56516585-BFF0-484C-A840-5DE0D7CE6954}">
      <dgm:prSet/>
      <dgm:spPr/>
      <dgm:t>
        <a:bodyPr/>
        <a:lstStyle/>
        <a:p>
          <a:r>
            <a:rPr lang="fr-FR" dirty="0">
              <a:solidFill>
                <a:schemeClr val="accent2">
                  <a:lumMod val="75000"/>
                </a:schemeClr>
              </a:solidFill>
            </a:rPr>
            <a:t>2020</a:t>
          </a:r>
          <a:r>
            <a:rPr lang="fr-FR" dirty="0"/>
            <a:t> Deuxième Bureau - Président - Dr Narcisse AHOKPOSSI</a:t>
          </a:r>
          <a:endParaRPr lang="en-US" dirty="0"/>
        </a:p>
      </dgm:t>
    </dgm:pt>
    <dgm:pt modelId="{4A54803B-32ED-4F8C-AB2A-351940ECE75D}" type="parTrans" cxnId="{E8AE4384-9061-4728-96DC-78C891527764}">
      <dgm:prSet/>
      <dgm:spPr/>
      <dgm:t>
        <a:bodyPr/>
        <a:lstStyle/>
        <a:p>
          <a:endParaRPr lang="en-US"/>
        </a:p>
      </dgm:t>
    </dgm:pt>
    <dgm:pt modelId="{DCB92DED-6E57-4025-BD61-86E74F5C0A07}" type="sibTrans" cxnId="{E8AE4384-9061-4728-96DC-78C891527764}">
      <dgm:prSet/>
      <dgm:spPr/>
      <dgm:t>
        <a:bodyPr/>
        <a:lstStyle/>
        <a:p>
          <a:endParaRPr lang="en-US"/>
        </a:p>
      </dgm:t>
    </dgm:pt>
    <dgm:pt modelId="{C6B795A3-B026-4B1B-8A2D-12B0F3E02ADB}">
      <dgm:prSet/>
      <dgm:spPr/>
      <dgm:t>
        <a:bodyPr/>
        <a:lstStyle/>
        <a:p>
          <a:r>
            <a:rPr lang="fr-FR"/>
            <a:t>Difficultés: COVID-19, diminution de l’engouement</a:t>
          </a:r>
          <a:endParaRPr lang="en-US"/>
        </a:p>
      </dgm:t>
    </dgm:pt>
    <dgm:pt modelId="{A18A7C46-B17D-4B24-B5B9-E75AA1A9EE05}" type="parTrans" cxnId="{67D49FC5-5814-46FD-8BF1-4D0AE41D6F47}">
      <dgm:prSet/>
      <dgm:spPr/>
      <dgm:t>
        <a:bodyPr/>
        <a:lstStyle/>
        <a:p>
          <a:endParaRPr lang="en-US"/>
        </a:p>
      </dgm:t>
    </dgm:pt>
    <dgm:pt modelId="{D47FFC85-33D3-4DBD-95EF-232C4D4E6B33}" type="sibTrans" cxnId="{67D49FC5-5814-46FD-8BF1-4D0AE41D6F47}">
      <dgm:prSet/>
      <dgm:spPr/>
      <dgm:t>
        <a:bodyPr/>
        <a:lstStyle/>
        <a:p>
          <a:endParaRPr lang="en-US"/>
        </a:p>
      </dgm:t>
    </dgm:pt>
    <dgm:pt modelId="{E1F5C429-4AD0-4B2F-92F9-7507C4812124}">
      <dgm:prSet/>
      <dgm:spPr/>
      <dgm:t>
        <a:bodyPr/>
        <a:lstStyle/>
        <a:p>
          <a:r>
            <a:rPr lang="fr-FR" dirty="0">
              <a:solidFill>
                <a:schemeClr val="accent2">
                  <a:lumMod val="75000"/>
                </a:schemeClr>
              </a:solidFill>
            </a:rPr>
            <a:t>2023</a:t>
          </a:r>
          <a:r>
            <a:rPr lang="fr-FR" dirty="0"/>
            <a:t> Troisième bureau – Président Dr. Rodrigue SONDJO</a:t>
          </a:r>
          <a:endParaRPr lang="en-US" dirty="0"/>
        </a:p>
      </dgm:t>
    </dgm:pt>
    <dgm:pt modelId="{46F8D6AF-E40F-4FE3-9144-6CB49029BBB0}" type="parTrans" cxnId="{C500B748-67AD-4121-8B36-91A64785529D}">
      <dgm:prSet/>
      <dgm:spPr/>
      <dgm:t>
        <a:bodyPr/>
        <a:lstStyle/>
        <a:p>
          <a:endParaRPr lang="en-US"/>
        </a:p>
      </dgm:t>
    </dgm:pt>
    <dgm:pt modelId="{F1528276-1538-4B8C-B5E1-924B5D74252B}" type="sibTrans" cxnId="{C500B748-67AD-4121-8B36-91A64785529D}">
      <dgm:prSet/>
      <dgm:spPr/>
      <dgm:t>
        <a:bodyPr/>
        <a:lstStyle/>
        <a:p>
          <a:endParaRPr lang="en-US"/>
        </a:p>
      </dgm:t>
    </dgm:pt>
    <dgm:pt modelId="{A7CCCCDC-CAC5-42E6-B6DD-FAF09A34E9D8}" type="pres">
      <dgm:prSet presAssocID="{ACA0581D-CF7F-4AA7-ADAA-8BD32200C979}" presName="vert0" presStyleCnt="0">
        <dgm:presLayoutVars>
          <dgm:dir/>
          <dgm:animOne val="branch"/>
          <dgm:animLvl val="lvl"/>
        </dgm:presLayoutVars>
      </dgm:prSet>
      <dgm:spPr/>
    </dgm:pt>
    <dgm:pt modelId="{D2C10FD4-4D96-472D-8C6C-D3AFE36D78CD}" type="pres">
      <dgm:prSet presAssocID="{0A9813D1-F5AA-44A6-827F-BEC285E841F2}" presName="thickLine" presStyleLbl="alignNode1" presStyleIdx="0" presStyleCnt="6"/>
      <dgm:spPr/>
    </dgm:pt>
    <dgm:pt modelId="{6D19A6D3-0CAE-44AB-8D4A-841B58E4B363}" type="pres">
      <dgm:prSet presAssocID="{0A9813D1-F5AA-44A6-827F-BEC285E841F2}" presName="horz1" presStyleCnt="0"/>
      <dgm:spPr/>
    </dgm:pt>
    <dgm:pt modelId="{09921B8B-8E83-41B3-8789-6D826FA1FFE3}" type="pres">
      <dgm:prSet presAssocID="{0A9813D1-F5AA-44A6-827F-BEC285E841F2}" presName="tx1" presStyleLbl="revTx" presStyleIdx="0" presStyleCnt="6"/>
      <dgm:spPr/>
    </dgm:pt>
    <dgm:pt modelId="{6984AB94-405C-433A-A136-47AE2C7E0EB2}" type="pres">
      <dgm:prSet presAssocID="{0A9813D1-F5AA-44A6-827F-BEC285E841F2}" presName="vert1" presStyleCnt="0"/>
      <dgm:spPr/>
    </dgm:pt>
    <dgm:pt modelId="{A44C367A-3BFF-4CF7-9F1F-708E6563E478}" type="pres">
      <dgm:prSet presAssocID="{69996F75-F5D2-437A-839F-A0A0637980C2}" presName="thickLine" presStyleLbl="alignNode1" presStyleIdx="1" presStyleCnt="6"/>
      <dgm:spPr/>
    </dgm:pt>
    <dgm:pt modelId="{5A17833F-1C5F-4ADE-8A4D-C44EC7BDEEAE}" type="pres">
      <dgm:prSet presAssocID="{69996F75-F5D2-437A-839F-A0A0637980C2}" presName="horz1" presStyleCnt="0"/>
      <dgm:spPr/>
    </dgm:pt>
    <dgm:pt modelId="{FC3D097F-3E1D-414F-BC4A-B8B518F04601}" type="pres">
      <dgm:prSet presAssocID="{69996F75-F5D2-437A-839F-A0A0637980C2}" presName="tx1" presStyleLbl="revTx" presStyleIdx="1" presStyleCnt="6"/>
      <dgm:spPr/>
    </dgm:pt>
    <dgm:pt modelId="{44C472E4-5078-4D70-A717-754732C97184}" type="pres">
      <dgm:prSet presAssocID="{69996F75-F5D2-437A-839F-A0A0637980C2}" presName="vert1" presStyleCnt="0"/>
      <dgm:spPr/>
    </dgm:pt>
    <dgm:pt modelId="{2C0174AC-45D8-48F2-9673-47393A75EB0F}" type="pres">
      <dgm:prSet presAssocID="{F0E74044-FEEA-4DEB-AC67-002082046765}" presName="thickLine" presStyleLbl="alignNode1" presStyleIdx="2" presStyleCnt="6"/>
      <dgm:spPr/>
    </dgm:pt>
    <dgm:pt modelId="{60C883B6-B59C-4459-9271-6239D3DF4BAC}" type="pres">
      <dgm:prSet presAssocID="{F0E74044-FEEA-4DEB-AC67-002082046765}" presName="horz1" presStyleCnt="0"/>
      <dgm:spPr/>
    </dgm:pt>
    <dgm:pt modelId="{E45086A2-CFAD-4F89-9238-0618C949D5C3}" type="pres">
      <dgm:prSet presAssocID="{F0E74044-FEEA-4DEB-AC67-002082046765}" presName="tx1" presStyleLbl="revTx" presStyleIdx="2" presStyleCnt="6"/>
      <dgm:spPr/>
    </dgm:pt>
    <dgm:pt modelId="{7290F562-C13B-4A06-9645-19F6304B503C}" type="pres">
      <dgm:prSet presAssocID="{F0E74044-FEEA-4DEB-AC67-002082046765}" presName="vert1" presStyleCnt="0"/>
      <dgm:spPr/>
    </dgm:pt>
    <dgm:pt modelId="{87C53152-2084-48AF-8AD2-07F758B98498}" type="pres">
      <dgm:prSet presAssocID="{56516585-BFF0-484C-A840-5DE0D7CE6954}" presName="thickLine" presStyleLbl="alignNode1" presStyleIdx="3" presStyleCnt="6"/>
      <dgm:spPr/>
    </dgm:pt>
    <dgm:pt modelId="{5CAD8F82-784A-4177-B7C9-A9319C3BC5A6}" type="pres">
      <dgm:prSet presAssocID="{56516585-BFF0-484C-A840-5DE0D7CE6954}" presName="horz1" presStyleCnt="0"/>
      <dgm:spPr/>
    </dgm:pt>
    <dgm:pt modelId="{BD2907BC-5C15-4051-A026-351FED221719}" type="pres">
      <dgm:prSet presAssocID="{56516585-BFF0-484C-A840-5DE0D7CE6954}" presName="tx1" presStyleLbl="revTx" presStyleIdx="3" presStyleCnt="6"/>
      <dgm:spPr/>
    </dgm:pt>
    <dgm:pt modelId="{5096B9E6-6F03-4B9A-9AB1-C6D8B55FB781}" type="pres">
      <dgm:prSet presAssocID="{56516585-BFF0-484C-A840-5DE0D7CE6954}" presName="vert1" presStyleCnt="0"/>
      <dgm:spPr/>
    </dgm:pt>
    <dgm:pt modelId="{3DF5D2A7-2617-4744-8DDE-1748A7D28D5B}" type="pres">
      <dgm:prSet presAssocID="{C6B795A3-B026-4B1B-8A2D-12B0F3E02ADB}" presName="thickLine" presStyleLbl="alignNode1" presStyleIdx="4" presStyleCnt="6"/>
      <dgm:spPr/>
    </dgm:pt>
    <dgm:pt modelId="{309D2135-25DD-4A9F-A120-0FF124FC46B3}" type="pres">
      <dgm:prSet presAssocID="{C6B795A3-B026-4B1B-8A2D-12B0F3E02ADB}" presName="horz1" presStyleCnt="0"/>
      <dgm:spPr/>
    </dgm:pt>
    <dgm:pt modelId="{8A6F7AC5-0E5F-40AE-B40E-6CE29448B2BA}" type="pres">
      <dgm:prSet presAssocID="{C6B795A3-B026-4B1B-8A2D-12B0F3E02ADB}" presName="tx1" presStyleLbl="revTx" presStyleIdx="4" presStyleCnt="6"/>
      <dgm:spPr/>
    </dgm:pt>
    <dgm:pt modelId="{821B3E91-6F66-4E0F-8D1A-361808371818}" type="pres">
      <dgm:prSet presAssocID="{C6B795A3-B026-4B1B-8A2D-12B0F3E02ADB}" presName="vert1" presStyleCnt="0"/>
      <dgm:spPr/>
    </dgm:pt>
    <dgm:pt modelId="{031BC3D0-BC5E-49CD-9359-2798693C7176}" type="pres">
      <dgm:prSet presAssocID="{E1F5C429-4AD0-4B2F-92F9-7507C4812124}" presName="thickLine" presStyleLbl="alignNode1" presStyleIdx="5" presStyleCnt="6"/>
      <dgm:spPr/>
    </dgm:pt>
    <dgm:pt modelId="{B8CCD727-B6AF-4CF0-89A4-73A365E74A1F}" type="pres">
      <dgm:prSet presAssocID="{E1F5C429-4AD0-4B2F-92F9-7507C4812124}" presName="horz1" presStyleCnt="0"/>
      <dgm:spPr/>
    </dgm:pt>
    <dgm:pt modelId="{D0192010-B1D5-4880-9E02-D9603CB34D13}" type="pres">
      <dgm:prSet presAssocID="{E1F5C429-4AD0-4B2F-92F9-7507C4812124}" presName="tx1" presStyleLbl="revTx" presStyleIdx="5" presStyleCnt="6"/>
      <dgm:spPr/>
    </dgm:pt>
    <dgm:pt modelId="{76AC1583-C0F9-477E-9CF2-7F812687C2CE}" type="pres">
      <dgm:prSet presAssocID="{E1F5C429-4AD0-4B2F-92F9-7507C4812124}" presName="vert1" presStyleCnt="0"/>
      <dgm:spPr/>
    </dgm:pt>
  </dgm:ptLst>
  <dgm:cxnLst>
    <dgm:cxn modelId="{A2482503-79AC-4FF5-84A0-0B2D1EBA9EA8}" type="presOf" srcId="{C6B795A3-B026-4B1B-8A2D-12B0F3E02ADB}" destId="{8A6F7AC5-0E5F-40AE-B40E-6CE29448B2BA}" srcOrd="0" destOrd="0" presId="urn:microsoft.com/office/officeart/2008/layout/LinedList"/>
    <dgm:cxn modelId="{608C0A1B-B192-45A5-AD61-166ACF7BDFED}" srcId="{ACA0581D-CF7F-4AA7-ADAA-8BD32200C979}" destId="{0A9813D1-F5AA-44A6-827F-BEC285E841F2}" srcOrd="0" destOrd="0" parTransId="{E18D19D9-5CF9-4E99-A83E-BC1874921F68}" sibTransId="{1036463E-1E8A-4D29-BC0A-AB1FC7332753}"/>
    <dgm:cxn modelId="{09BDBE2B-8651-4C1B-A3AA-7753BAC5EBAA}" srcId="{ACA0581D-CF7F-4AA7-ADAA-8BD32200C979}" destId="{F0E74044-FEEA-4DEB-AC67-002082046765}" srcOrd="2" destOrd="0" parTransId="{FC9337A9-5C76-46AA-999A-6CCA90975C70}" sibTransId="{D47D6A10-291A-4D61-943F-F9A2FBF6C632}"/>
    <dgm:cxn modelId="{CF272B37-CEFB-4D2A-BF0D-6565427F7E4C}" type="presOf" srcId="{E1F5C429-4AD0-4B2F-92F9-7507C4812124}" destId="{D0192010-B1D5-4880-9E02-D9603CB34D13}" srcOrd="0" destOrd="0" presId="urn:microsoft.com/office/officeart/2008/layout/LinedList"/>
    <dgm:cxn modelId="{C500B748-67AD-4121-8B36-91A64785529D}" srcId="{ACA0581D-CF7F-4AA7-ADAA-8BD32200C979}" destId="{E1F5C429-4AD0-4B2F-92F9-7507C4812124}" srcOrd="5" destOrd="0" parTransId="{46F8D6AF-E40F-4FE3-9144-6CB49029BBB0}" sibTransId="{F1528276-1538-4B8C-B5E1-924B5D74252B}"/>
    <dgm:cxn modelId="{E844E157-9949-480C-8668-4FF45FC07DDF}" type="presOf" srcId="{ACA0581D-CF7F-4AA7-ADAA-8BD32200C979}" destId="{A7CCCCDC-CAC5-42E6-B6DD-FAF09A34E9D8}" srcOrd="0" destOrd="0" presId="urn:microsoft.com/office/officeart/2008/layout/LinedList"/>
    <dgm:cxn modelId="{82E0D57D-D7E2-4679-B05D-0961A5C90071}" type="presOf" srcId="{56516585-BFF0-484C-A840-5DE0D7CE6954}" destId="{BD2907BC-5C15-4051-A026-351FED221719}" srcOrd="0" destOrd="0" presId="urn:microsoft.com/office/officeart/2008/layout/LinedList"/>
    <dgm:cxn modelId="{E8AE4384-9061-4728-96DC-78C891527764}" srcId="{ACA0581D-CF7F-4AA7-ADAA-8BD32200C979}" destId="{56516585-BFF0-484C-A840-5DE0D7CE6954}" srcOrd="3" destOrd="0" parTransId="{4A54803B-32ED-4F8C-AB2A-351940ECE75D}" sibTransId="{DCB92DED-6E57-4025-BD61-86E74F5C0A07}"/>
    <dgm:cxn modelId="{67D49FC5-5814-46FD-8BF1-4D0AE41D6F47}" srcId="{ACA0581D-CF7F-4AA7-ADAA-8BD32200C979}" destId="{C6B795A3-B026-4B1B-8A2D-12B0F3E02ADB}" srcOrd="4" destOrd="0" parTransId="{A18A7C46-B17D-4B24-B5B9-E75AA1A9EE05}" sibTransId="{D47FFC85-33D3-4DBD-95EF-232C4D4E6B33}"/>
    <dgm:cxn modelId="{488B6DD4-DE74-4BE5-B86D-07FAFB59DD63}" srcId="{ACA0581D-CF7F-4AA7-ADAA-8BD32200C979}" destId="{69996F75-F5D2-437A-839F-A0A0637980C2}" srcOrd="1" destOrd="0" parTransId="{D9A720ED-DB6D-4637-95CD-92BE3160D370}" sibTransId="{CB613C97-9F6B-4BA6-BF38-5C0E76B3D347}"/>
    <dgm:cxn modelId="{4FEEC6E2-7984-4D72-93D3-09FC2A4465DD}" type="presOf" srcId="{69996F75-F5D2-437A-839F-A0A0637980C2}" destId="{FC3D097F-3E1D-414F-BC4A-B8B518F04601}" srcOrd="0" destOrd="0" presId="urn:microsoft.com/office/officeart/2008/layout/LinedList"/>
    <dgm:cxn modelId="{3C3771F1-F437-4961-A6DF-A8A28DEF90FA}" type="presOf" srcId="{0A9813D1-F5AA-44A6-827F-BEC285E841F2}" destId="{09921B8B-8E83-41B3-8789-6D826FA1FFE3}" srcOrd="0" destOrd="0" presId="urn:microsoft.com/office/officeart/2008/layout/LinedList"/>
    <dgm:cxn modelId="{7B6389FB-802E-417F-B0F2-37A6720ADDAE}" type="presOf" srcId="{F0E74044-FEEA-4DEB-AC67-002082046765}" destId="{E45086A2-CFAD-4F89-9238-0618C949D5C3}" srcOrd="0" destOrd="0" presId="urn:microsoft.com/office/officeart/2008/layout/LinedList"/>
    <dgm:cxn modelId="{F6B7DD6D-710A-4014-A254-F2C694F42431}" type="presParOf" srcId="{A7CCCCDC-CAC5-42E6-B6DD-FAF09A34E9D8}" destId="{D2C10FD4-4D96-472D-8C6C-D3AFE36D78CD}" srcOrd="0" destOrd="0" presId="urn:microsoft.com/office/officeart/2008/layout/LinedList"/>
    <dgm:cxn modelId="{B03ED3FB-4DFB-41B5-BB2C-B4B5618055D0}" type="presParOf" srcId="{A7CCCCDC-CAC5-42E6-B6DD-FAF09A34E9D8}" destId="{6D19A6D3-0CAE-44AB-8D4A-841B58E4B363}" srcOrd="1" destOrd="0" presId="urn:microsoft.com/office/officeart/2008/layout/LinedList"/>
    <dgm:cxn modelId="{DB8F1277-FAA3-4AE5-A4D2-E1CAEC65CE2E}" type="presParOf" srcId="{6D19A6D3-0CAE-44AB-8D4A-841B58E4B363}" destId="{09921B8B-8E83-41B3-8789-6D826FA1FFE3}" srcOrd="0" destOrd="0" presId="urn:microsoft.com/office/officeart/2008/layout/LinedList"/>
    <dgm:cxn modelId="{FA8A315B-5BBE-4580-854A-D6BC07EE7B29}" type="presParOf" srcId="{6D19A6D3-0CAE-44AB-8D4A-841B58E4B363}" destId="{6984AB94-405C-433A-A136-47AE2C7E0EB2}" srcOrd="1" destOrd="0" presId="urn:microsoft.com/office/officeart/2008/layout/LinedList"/>
    <dgm:cxn modelId="{57252417-57CC-45AA-94D0-E5DDAC841866}" type="presParOf" srcId="{A7CCCCDC-CAC5-42E6-B6DD-FAF09A34E9D8}" destId="{A44C367A-3BFF-4CF7-9F1F-708E6563E478}" srcOrd="2" destOrd="0" presId="urn:microsoft.com/office/officeart/2008/layout/LinedList"/>
    <dgm:cxn modelId="{B300116C-D15C-4D6B-B768-F68CC0D9FE86}" type="presParOf" srcId="{A7CCCCDC-CAC5-42E6-B6DD-FAF09A34E9D8}" destId="{5A17833F-1C5F-4ADE-8A4D-C44EC7BDEEAE}" srcOrd="3" destOrd="0" presId="urn:microsoft.com/office/officeart/2008/layout/LinedList"/>
    <dgm:cxn modelId="{5EF6100C-A629-4BB8-9EB7-BBFCF0AB8C49}" type="presParOf" srcId="{5A17833F-1C5F-4ADE-8A4D-C44EC7BDEEAE}" destId="{FC3D097F-3E1D-414F-BC4A-B8B518F04601}" srcOrd="0" destOrd="0" presId="urn:microsoft.com/office/officeart/2008/layout/LinedList"/>
    <dgm:cxn modelId="{86C966B6-6308-4912-90B1-108EBBD875A9}" type="presParOf" srcId="{5A17833F-1C5F-4ADE-8A4D-C44EC7BDEEAE}" destId="{44C472E4-5078-4D70-A717-754732C97184}" srcOrd="1" destOrd="0" presId="urn:microsoft.com/office/officeart/2008/layout/LinedList"/>
    <dgm:cxn modelId="{3162FB70-772C-4726-9CA0-91923E88D717}" type="presParOf" srcId="{A7CCCCDC-CAC5-42E6-B6DD-FAF09A34E9D8}" destId="{2C0174AC-45D8-48F2-9673-47393A75EB0F}" srcOrd="4" destOrd="0" presId="urn:microsoft.com/office/officeart/2008/layout/LinedList"/>
    <dgm:cxn modelId="{2067FBFE-90C6-452B-B631-8C879939D5C5}" type="presParOf" srcId="{A7CCCCDC-CAC5-42E6-B6DD-FAF09A34E9D8}" destId="{60C883B6-B59C-4459-9271-6239D3DF4BAC}" srcOrd="5" destOrd="0" presId="urn:microsoft.com/office/officeart/2008/layout/LinedList"/>
    <dgm:cxn modelId="{C433A934-71D4-4E9B-B899-E2458405EFAD}" type="presParOf" srcId="{60C883B6-B59C-4459-9271-6239D3DF4BAC}" destId="{E45086A2-CFAD-4F89-9238-0618C949D5C3}" srcOrd="0" destOrd="0" presId="urn:microsoft.com/office/officeart/2008/layout/LinedList"/>
    <dgm:cxn modelId="{9BDCB6DC-73EF-4B82-AFD0-551C5BD21308}" type="presParOf" srcId="{60C883B6-B59C-4459-9271-6239D3DF4BAC}" destId="{7290F562-C13B-4A06-9645-19F6304B503C}" srcOrd="1" destOrd="0" presId="urn:microsoft.com/office/officeart/2008/layout/LinedList"/>
    <dgm:cxn modelId="{01D5BE44-F1A5-44EB-ADE6-FD7036B68896}" type="presParOf" srcId="{A7CCCCDC-CAC5-42E6-B6DD-FAF09A34E9D8}" destId="{87C53152-2084-48AF-8AD2-07F758B98498}" srcOrd="6" destOrd="0" presId="urn:microsoft.com/office/officeart/2008/layout/LinedList"/>
    <dgm:cxn modelId="{A9762ECF-6623-43B5-902F-D97F7DEAED44}" type="presParOf" srcId="{A7CCCCDC-CAC5-42E6-B6DD-FAF09A34E9D8}" destId="{5CAD8F82-784A-4177-B7C9-A9319C3BC5A6}" srcOrd="7" destOrd="0" presId="urn:microsoft.com/office/officeart/2008/layout/LinedList"/>
    <dgm:cxn modelId="{EDA16AA1-2781-4EC7-94B5-CE0E0A416F1D}" type="presParOf" srcId="{5CAD8F82-784A-4177-B7C9-A9319C3BC5A6}" destId="{BD2907BC-5C15-4051-A026-351FED221719}" srcOrd="0" destOrd="0" presId="urn:microsoft.com/office/officeart/2008/layout/LinedList"/>
    <dgm:cxn modelId="{1761A6A5-622E-438A-83CF-F9C5CDEF3544}" type="presParOf" srcId="{5CAD8F82-784A-4177-B7C9-A9319C3BC5A6}" destId="{5096B9E6-6F03-4B9A-9AB1-C6D8B55FB781}" srcOrd="1" destOrd="0" presId="urn:microsoft.com/office/officeart/2008/layout/LinedList"/>
    <dgm:cxn modelId="{6AEC7E1D-C439-4F3F-978F-D25DF6BDCDFD}" type="presParOf" srcId="{A7CCCCDC-CAC5-42E6-B6DD-FAF09A34E9D8}" destId="{3DF5D2A7-2617-4744-8DDE-1748A7D28D5B}" srcOrd="8" destOrd="0" presId="urn:microsoft.com/office/officeart/2008/layout/LinedList"/>
    <dgm:cxn modelId="{A9E0513B-D493-4DE8-8B8F-E0EBEA8C215B}" type="presParOf" srcId="{A7CCCCDC-CAC5-42E6-B6DD-FAF09A34E9D8}" destId="{309D2135-25DD-4A9F-A120-0FF124FC46B3}" srcOrd="9" destOrd="0" presId="urn:microsoft.com/office/officeart/2008/layout/LinedList"/>
    <dgm:cxn modelId="{DC22B7BE-DBF4-40C2-AC73-3D2DEDB79AB9}" type="presParOf" srcId="{309D2135-25DD-4A9F-A120-0FF124FC46B3}" destId="{8A6F7AC5-0E5F-40AE-B40E-6CE29448B2BA}" srcOrd="0" destOrd="0" presId="urn:microsoft.com/office/officeart/2008/layout/LinedList"/>
    <dgm:cxn modelId="{BAFD0D06-802B-4498-BA53-715167163360}" type="presParOf" srcId="{309D2135-25DD-4A9F-A120-0FF124FC46B3}" destId="{821B3E91-6F66-4E0F-8D1A-361808371818}" srcOrd="1" destOrd="0" presId="urn:microsoft.com/office/officeart/2008/layout/LinedList"/>
    <dgm:cxn modelId="{E0FAB05F-C960-4F0A-8C58-AEEE41E8414E}" type="presParOf" srcId="{A7CCCCDC-CAC5-42E6-B6DD-FAF09A34E9D8}" destId="{031BC3D0-BC5E-49CD-9359-2798693C7176}" srcOrd="10" destOrd="0" presId="urn:microsoft.com/office/officeart/2008/layout/LinedList"/>
    <dgm:cxn modelId="{A3228E32-432E-4D39-B8C4-0DFCC056E33A}" type="presParOf" srcId="{A7CCCCDC-CAC5-42E6-B6DD-FAF09A34E9D8}" destId="{B8CCD727-B6AF-4CF0-89A4-73A365E74A1F}" srcOrd="11" destOrd="0" presId="urn:microsoft.com/office/officeart/2008/layout/LinedList"/>
    <dgm:cxn modelId="{3BF3191A-3795-40B7-AD09-CE1120DC3AB2}" type="presParOf" srcId="{B8CCD727-B6AF-4CF0-89A4-73A365E74A1F}" destId="{D0192010-B1D5-4880-9E02-D9603CB34D13}" srcOrd="0" destOrd="0" presId="urn:microsoft.com/office/officeart/2008/layout/LinedList"/>
    <dgm:cxn modelId="{D22A14DC-0A92-4434-B64A-D9083DC6D905}" type="presParOf" srcId="{B8CCD727-B6AF-4CF0-89A4-73A365E74A1F}" destId="{76AC1583-C0F9-477E-9CF2-7F812687C2C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02B2D5-29FA-451A-936C-52382FF2E3C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CCFD624-B145-4B17-A5B7-AD53DA677ADE}">
      <dgm:prSet/>
      <dgm:spPr/>
      <dgm:t>
        <a:bodyPr/>
        <a:lstStyle/>
        <a:p>
          <a:r>
            <a:rPr lang="fr-FR"/>
            <a:t>PROMOTION DE LA DEMARCHE QUALITE</a:t>
          </a:r>
          <a:endParaRPr lang="en-US"/>
        </a:p>
      </dgm:t>
    </dgm:pt>
    <dgm:pt modelId="{C8160820-1DE6-4DC9-B526-7087AA8873EC}" type="parTrans" cxnId="{5DE3F56D-2088-4DA7-984E-DBFCF4898B6A}">
      <dgm:prSet/>
      <dgm:spPr/>
      <dgm:t>
        <a:bodyPr/>
        <a:lstStyle/>
        <a:p>
          <a:endParaRPr lang="en-US"/>
        </a:p>
      </dgm:t>
    </dgm:pt>
    <dgm:pt modelId="{54B78FBF-FF9D-4D44-AA92-ABEB663602EF}" type="sibTrans" cxnId="{5DE3F56D-2088-4DA7-984E-DBFCF4898B6A}">
      <dgm:prSet/>
      <dgm:spPr/>
      <dgm:t>
        <a:bodyPr/>
        <a:lstStyle/>
        <a:p>
          <a:endParaRPr lang="en-US"/>
        </a:p>
      </dgm:t>
    </dgm:pt>
    <dgm:pt modelId="{F00946EF-D4F2-4EB1-A3F3-7DD6F5ADAC1D}">
      <dgm:prSet/>
      <dgm:spPr/>
      <dgm:t>
        <a:bodyPr/>
        <a:lstStyle/>
        <a:p>
          <a:r>
            <a:rPr lang="fr-FR"/>
            <a:t>RENFORCEMENT DE LA COHESION CONFRATERNELLE</a:t>
          </a:r>
          <a:endParaRPr lang="en-US" dirty="0"/>
        </a:p>
      </dgm:t>
    </dgm:pt>
    <dgm:pt modelId="{7A9EAEED-FB44-478B-A2AB-E68A97CD367B}" type="parTrans" cxnId="{FC0CAE22-66A2-4078-A53C-725814E09830}">
      <dgm:prSet/>
      <dgm:spPr/>
      <dgm:t>
        <a:bodyPr/>
        <a:lstStyle/>
        <a:p>
          <a:endParaRPr lang="en-US"/>
        </a:p>
      </dgm:t>
    </dgm:pt>
    <dgm:pt modelId="{AA058AB9-A623-47BE-91C8-89EE1B4FACE5}" type="sibTrans" cxnId="{FC0CAE22-66A2-4078-A53C-725814E09830}">
      <dgm:prSet/>
      <dgm:spPr/>
      <dgm:t>
        <a:bodyPr/>
        <a:lstStyle/>
        <a:p>
          <a:endParaRPr lang="en-US"/>
        </a:p>
      </dgm:t>
    </dgm:pt>
    <dgm:pt modelId="{B0DA92BA-1633-407E-9886-8D7D89BF390D}">
      <dgm:prSet/>
      <dgm:spPr/>
      <dgm:t>
        <a:bodyPr/>
        <a:lstStyle/>
        <a:p>
          <a:r>
            <a:rPr lang="fr-FR"/>
            <a:t>DEFENSE DES INTERETS DE LA PROFESSION ET DE SES MEMBRES</a:t>
          </a:r>
          <a:endParaRPr lang="en-US"/>
        </a:p>
      </dgm:t>
    </dgm:pt>
    <dgm:pt modelId="{BC5695C2-56B6-4DFC-8B42-C08BD9FF9D0B}" type="parTrans" cxnId="{9823F608-3BF0-4894-896F-19CCC6228BC0}">
      <dgm:prSet/>
      <dgm:spPr/>
      <dgm:t>
        <a:bodyPr/>
        <a:lstStyle/>
        <a:p>
          <a:endParaRPr lang="en-US"/>
        </a:p>
      </dgm:t>
    </dgm:pt>
    <dgm:pt modelId="{44BC561A-C248-4385-AED9-E251EBC76345}" type="sibTrans" cxnId="{9823F608-3BF0-4894-896F-19CCC6228BC0}">
      <dgm:prSet/>
      <dgm:spPr/>
      <dgm:t>
        <a:bodyPr/>
        <a:lstStyle/>
        <a:p>
          <a:endParaRPr lang="en-US"/>
        </a:p>
      </dgm:t>
    </dgm:pt>
    <dgm:pt modelId="{C2C687C6-7E4F-409A-82EE-5EAD320355EB}" type="pres">
      <dgm:prSet presAssocID="{0202B2D5-29FA-451A-936C-52382FF2E3C0}" presName="root" presStyleCnt="0">
        <dgm:presLayoutVars>
          <dgm:dir/>
          <dgm:resizeHandles val="exact"/>
        </dgm:presLayoutVars>
      </dgm:prSet>
      <dgm:spPr/>
    </dgm:pt>
    <dgm:pt modelId="{95619894-00F0-48E5-ADF9-83ECF99D5EC4}" type="pres">
      <dgm:prSet presAssocID="{8CCFD624-B145-4B17-A5B7-AD53DA677ADE}" presName="compNode" presStyleCnt="0"/>
      <dgm:spPr/>
    </dgm:pt>
    <dgm:pt modelId="{DD3E792B-D91D-4ED8-A495-4F7A13B7DD10}" type="pres">
      <dgm:prSet presAssocID="{8CCFD624-B145-4B17-A5B7-AD53DA677ADE}" presName="bgRect" presStyleLbl="bgShp" presStyleIdx="0" presStyleCnt="3"/>
      <dgm:spPr/>
    </dgm:pt>
    <dgm:pt modelId="{D0AAEB79-9805-492F-BA88-E4360D2D1F37}" type="pres">
      <dgm:prSet presAssocID="{8CCFD624-B145-4B17-A5B7-AD53DA677AD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quage"/>
        </a:ext>
      </dgm:extLst>
    </dgm:pt>
    <dgm:pt modelId="{96C5BF0C-3FDF-405F-BC06-0DE8ECCC3078}" type="pres">
      <dgm:prSet presAssocID="{8CCFD624-B145-4B17-A5B7-AD53DA677ADE}" presName="spaceRect" presStyleCnt="0"/>
      <dgm:spPr/>
    </dgm:pt>
    <dgm:pt modelId="{CCE1ADB1-6243-41CC-9DDA-A46D708ED70F}" type="pres">
      <dgm:prSet presAssocID="{8CCFD624-B145-4B17-A5B7-AD53DA677ADE}" presName="parTx" presStyleLbl="revTx" presStyleIdx="0" presStyleCnt="3">
        <dgm:presLayoutVars>
          <dgm:chMax val="0"/>
          <dgm:chPref val="0"/>
        </dgm:presLayoutVars>
      </dgm:prSet>
      <dgm:spPr/>
    </dgm:pt>
    <dgm:pt modelId="{963915E3-802E-46DE-BF2F-E257345C8167}" type="pres">
      <dgm:prSet presAssocID="{54B78FBF-FF9D-4D44-AA92-ABEB663602EF}" presName="sibTrans" presStyleCnt="0"/>
      <dgm:spPr/>
    </dgm:pt>
    <dgm:pt modelId="{158AE514-A65B-4215-BDC7-988BD76B9613}" type="pres">
      <dgm:prSet presAssocID="{F00946EF-D4F2-4EB1-A3F3-7DD6F5ADAC1D}" presName="compNode" presStyleCnt="0"/>
      <dgm:spPr/>
    </dgm:pt>
    <dgm:pt modelId="{B4C26ECB-77E6-42F0-8355-A83B57A5CAE9}" type="pres">
      <dgm:prSet presAssocID="{F00946EF-D4F2-4EB1-A3F3-7DD6F5ADAC1D}" presName="bgRect" presStyleLbl="bgShp" presStyleIdx="1" presStyleCnt="3"/>
      <dgm:spPr/>
    </dgm:pt>
    <dgm:pt modelId="{A7948315-C80F-4937-822A-2B2EE40192F1}" type="pres">
      <dgm:prSet presAssocID="{F00946EF-D4F2-4EB1-A3F3-7DD6F5ADAC1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5AFE386C-7CB7-432A-8A12-E106246947C2}" type="pres">
      <dgm:prSet presAssocID="{F00946EF-D4F2-4EB1-A3F3-7DD6F5ADAC1D}" presName="spaceRect" presStyleCnt="0"/>
      <dgm:spPr/>
    </dgm:pt>
    <dgm:pt modelId="{1775F4DE-91C5-4C6A-9BBF-7F69A3594174}" type="pres">
      <dgm:prSet presAssocID="{F00946EF-D4F2-4EB1-A3F3-7DD6F5ADAC1D}" presName="parTx" presStyleLbl="revTx" presStyleIdx="1" presStyleCnt="3">
        <dgm:presLayoutVars>
          <dgm:chMax val="0"/>
          <dgm:chPref val="0"/>
        </dgm:presLayoutVars>
      </dgm:prSet>
      <dgm:spPr/>
    </dgm:pt>
    <dgm:pt modelId="{EA43B738-D5D1-4BF8-9058-45B30E453C4D}" type="pres">
      <dgm:prSet presAssocID="{AA058AB9-A623-47BE-91C8-89EE1B4FACE5}" presName="sibTrans" presStyleCnt="0"/>
      <dgm:spPr/>
    </dgm:pt>
    <dgm:pt modelId="{D5BB2E8E-5BC8-4323-AA5D-19CAB601A998}" type="pres">
      <dgm:prSet presAssocID="{B0DA92BA-1633-407E-9886-8D7D89BF390D}" presName="compNode" presStyleCnt="0"/>
      <dgm:spPr/>
    </dgm:pt>
    <dgm:pt modelId="{CE59D570-70C6-4259-B555-F7933D06E089}" type="pres">
      <dgm:prSet presAssocID="{B0DA92BA-1633-407E-9886-8D7D89BF390D}" presName="bgRect" presStyleLbl="bgShp" presStyleIdx="2" presStyleCnt="3"/>
      <dgm:spPr/>
    </dgm:pt>
    <dgm:pt modelId="{759584B3-113D-495B-BC0B-92685B5A13BA}" type="pres">
      <dgm:prSet presAssocID="{B0DA92BA-1633-407E-9886-8D7D89BF390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646AB3BB-32CB-43BD-B682-7829C7993427}" type="pres">
      <dgm:prSet presAssocID="{B0DA92BA-1633-407E-9886-8D7D89BF390D}" presName="spaceRect" presStyleCnt="0"/>
      <dgm:spPr/>
    </dgm:pt>
    <dgm:pt modelId="{D63A52D1-CAE3-45A9-B014-889DEE410080}" type="pres">
      <dgm:prSet presAssocID="{B0DA92BA-1633-407E-9886-8D7D89BF390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49BBB04-9447-4B64-95DB-F9B7071533C2}" type="presOf" srcId="{0202B2D5-29FA-451A-936C-52382FF2E3C0}" destId="{C2C687C6-7E4F-409A-82EE-5EAD320355EB}" srcOrd="0" destOrd="0" presId="urn:microsoft.com/office/officeart/2018/2/layout/IconVerticalSolidList"/>
    <dgm:cxn modelId="{9823F608-3BF0-4894-896F-19CCC6228BC0}" srcId="{0202B2D5-29FA-451A-936C-52382FF2E3C0}" destId="{B0DA92BA-1633-407E-9886-8D7D89BF390D}" srcOrd="2" destOrd="0" parTransId="{BC5695C2-56B6-4DFC-8B42-C08BD9FF9D0B}" sibTransId="{44BC561A-C248-4385-AED9-E251EBC76345}"/>
    <dgm:cxn modelId="{FC0CAE22-66A2-4078-A53C-725814E09830}" srcId="{0202B2D5-29FA-451A-936C-52382FF2E3C0}" destId="{F00946EF-D4F2-4EB1-A3F3-7DD6F5ADAC1D}" srcOrd="1" destOrd="0" parTransId="{7A9EAEED-FB44-478B-A2AB-E68A97CD367B}" sibTransId="{AA058AB9-A623-47BE-91C8-89EE1B4FACE5}"/>
    <dgm:cxn modelId="{2DC89F56-F0AF-41AB-9AB8-B0EBB4CD9BB5}" type="presOf" srcId="{B0DA92BA-1633-407E-9886-8D7D89BF390D}" destId="{D63A52D1-CAE3-45A9-B014-889DEE410080}" srcOrd="0" destOrd="0" presId="urn:microsoft.com/office/officeart/2018/2/layout/IconVerticalSolidList"/>
    <dgm:cxn modelId="{5DE3F56D-2088-4DA7-984E-DBFCF4898B6A}" srcId="{0202B2D5-29FA-451A-936C-52382FF2E3C0}" destId="{8CCFD624-B145-4B17-A5B7-AD53DA677ADE}" srcOrd="0" destOrd="0" parTransId="{C8160820-1DE6-4DC9-B526-7087AA8873EC}" sibTransId="{54B78FBF-FF9D-4D44-AA92-ABEB663602EF}"/>
    <dgm:cxn modelId="{0CC45CA6-E319-462C-9FD6-47A9A3B9451E}" type="presOf" srcId="{F00946EF-D4F2-4EB1-A3F3-7DD6F5ADAC1D}" destId="{1775F4DE-91C5-4C6A-9BBF-7F69A3594174}" srcOrd="0" destOrd="0" presId="urn:microsoft.com/office/officeart/2018/2/layout/IconVerticalSolidList"/>
    <dgm:cxn modelId="{B9C387D9-8EF4-4B75-B92F-210751E42BC6}" type="presOf" srcId="{8CCFD624-B145-4B17-A5B7-AD53DA677ADE}" destId="{CCE1ADB1-6243-41CC-9DDA-A46D708ED70F}" srcOrd="0" destOrd="0" presId="urn:microsoft.com/office/officeart/2018/2/layout/IconVerticalSolidList"/>
    <dgm:cxn modelId="{FD557D2B-F261-407B-A366-44EDB48DFB8F}" type="presParOf" srcId="{C2C687C6-7E4F-409A-82EE-5EAD320355EB}" destId="{95619894-00F0-48E5-ADF9-83ECF99D5EC4}" srcOrd="0" destOrd="0" presId="urn:microsoft.com/office/officeart/2018/2/layout/IconVerticalSolidList"/>
    <dgm:cxn modelId="{932508D9-FF7E-467C-A352-A53B9DF21507}" type="presParOf" srcId="{95619894-00F0-48E5-ADF9-83ECF99D5EC4}" destId="{DD3E792B-D91D-4ED8-A495-4F7A13B7DD10}" srcOrd="0" destOrd="0" presId="urn:microsoft.com/office/officeart/2018/2/layout/IconVerticalSolidList"/>
    <dgm:cxn modelId="{0435A1C7-9EFA-4673-ADCE-A8169FC9D6D1}" type="presParOf" srcId="{95619894-00F0-48E5-ADF9-83ECF99D5EC4}" destId="{D0AAEB79-9805-492F-BA88-E4360D2D1F37}" srcOrd="1" destOrd="0" presId="urn:microsoft.com/office/officeart/2018/2/layout/IconVerticalSolidList"/>
    <dgm:cxn modelId="{38B310AD-9861-469C-9802-545A315E23D8}" type="presParOf" srcId="{95619894-00F0-48E5-ADF9-83ECF99D5EC4}" destId="{96C5BF0C-3FDF-405F-BC06-0DE8ECCC3078}" srcOrd="2" destOrd="0" presId="urn:microsoft.com/office/officeart/2018/2/layout/IconVerticalSolidList"/>
    <dgm:cxn modelId="{48C530DC-1946-4BB8-9816-4E1FA3AA0DA0}" type="presParOf" srcId="{95619894-00F0-48E5-ADF9-83ECF99D5EC4}" destId="{CCE1ADB1-6243-41CC-9DDA-A46D708ED70F}" srcOrd="3" destOrd="0" presId="urn:microsoft.com/office/officeart/2018/2/layout/IconVerticalSolidList"/>
    <dgm:cxn modelId="{9A03269E-CCB5-4CC1-A80D-B0437A01E519}" type="presParOf" srcId="{C2C687C6-7E4F-409A-82EE-5EAD320355EB}" destId="{963915E3-802E-46DE-BF2F-E257345C8167}" srcOrd="1" destOrd="0" presId="urn:microsoft.com/office/officeart/2018/2/layout/IconVerticalSolidList"/>
    <dgm:cxn modelId="{AF80C3AE-34A2-48E1-9953-4712F0CC3545}" type="presParOf" srcId="{C2C687C6-7E4F-409A-82EE-5EAD320355EB}" destId="{158AE514-A65B-4215-BDC7-988BD76B9613}" srcOrd="2" destOrd="0" presId="urn:microsoft.com/office/officeart/2018/2/layout/IconVerticalSolidList"/>
    <dgm:cxn modelId="{0B92AE38-A4E8-4869-8831-5A966EEE6A28}" type="presParOf" srcId="{158AE514-A65B-4215-BDC7-988BD76B9613}" destId="{B4C26ECB-77E6-42F0-8355-A83B57A5CAE9}" srcOrd="0" destOrd="0" presId="urn:microsoft.com/office/officeart/2018/2/layout/IconVerticalSolidList"/>
    <dgm:cxn modelId="{CB417541-0443-4EF3-9D1E-6AC7C36C81EA}" type="presParOf" srcId="{158AE514-A65B-4215-BDC7-988BD76B9613}" destId="{A7948315-C80F-4937-822A-2B2EE40192F1}" srcOrd="1" destOrd="0" presId="urn:microsoft.com/office/officeart/2018/2/layout/IconVerticalSolidList"/>
    <dgm:cxn modelId="{AE7E9A4D-EEB7-4D24-9C80-AC4E1DEB220C}" type="presParOf" srcId="{158AE514-A65B-4215-BDC7-988BD76B9613}" destId="{5AFE386C-7CB7-432A-8A12-E106246947C2}" srcOrd="2" destOrd="0" presId="urn:microsoft.com/office/officeart/2018/2/layout/IconVerticalSolidList"/>
    <dgm:cxn modelId="{B533DF53-11F9-466B-9D00-D77133BA6A31}" type="presParOf" srcId="{158AE514-A65B-4215-BDC7-988BD76B9613}" destId="{1775F4DE-91C5-4C6A-9BBF-7F69A3594174}" srcOrd="3" destOrd="0" presId="urn:microsoft.com/office/officeart/2018/2/layout/IconVerticalSolidList"/>
    <dgm:cxn modelId="{4F0A7B21-C7D3-4072-88CF-C860AC700A18}" type="presParOf" srcId="{C2C687C6-7E4F-409A-82EE-5EAD320355EB}" destId="{EA43B738-D5D1-4BF8-9058-45B30E453C4D}" srcOrd="3" destOrd="0" presId="urn:microsoft.com/office/officeart/2018/2/layout/IconVerticalSolidList"/>
    <dgm:cxn modelId="{4BA54207-BCF5-4960-BD73-8987AED919F8}" type="presParOf" srcId="{C2C687C6-7E4F-409A-82EE-5EAD320355EB}" destId="{D5BB2E8E-5BC8-4323-AA5D-19CAB601A998}" srcOrd="4" destOrd="0" presId="urn:microsoft.com/office/officeart/2018/2/layout/IconVerticalSolidList"/>
    <dgm:cxn modelId="{441FB909-5BC1-421C-BDB6-30873F1EEE4F}" type="presParOf" srcId="{D5BB2E8E-5BC8-4323-AA5D-19CAB601A998}" destId="{CE59D570-70C6-4259-B555-F7933D06E089}" srcOrd="0" destOrd="0" presId="urn:microsoft.com/office/officeart/2018/2/layout/IconVerticalSolidList"/>
    <dgm:cxn modelId="{50D119BE-D203-4C96-84F0-5A2B7811BCCA}" type="presParOf" srcId="{D5BB2E8E-5BC8-4323-AA5D-19CAB601A998}" destId="{759584B3-113D-495B-BC0B-92685B5A13BA}" srcOrd="1" destOrd="0" presId="urn:microsoft.com/office/officeart/2018/2/layout/IconVerticalSolidList"/>
    <dgm:cxn modelId="{7603F824-CF99-4C3A-A87F-00B0EF212048}" type="presParOf" srcId="{D5BB2E8E-5BC8-4323-AA5D-19CAB601A998}" destId="{646AB3BB-32CB-43BD-B682-7829C7993427}" srcOrd="2" destOrd="0" presId="urn:microsoft.com/office/officeart/2018/2/layout/IconVerticalSolidList"/>
    <dgm:cxn modelId="{3C1A9A71-2F1D-4C10-B5F3-276F00A62345}" type="presParOf" srcId="{D5BB2E8E-5BC8-4323-AA5D-19CAB601A998}" destId="{D63A52D1-CAE3-45A9-B014-889DEE4100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D11189-682F-4385-B761-D6CA4C4FE27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F5B2644-2060-46D5-B93E-400B346FE609}">
      <dgm:prSet/>
      <dgm:spPr/>
      <dgm:t>
        <a:bodyPr/>
        <a:lstStyle/>
        <a:p>
          <a:r>
            <a:rPr lang="fr-FR"/>
            <a:t>AUGMENTATION DU NOMBRE DE MEMBRES</a:t>
          </a:r>
          <a:endParaRPr lang="en-US"/>
        </a:p>
      </dgm:t>
    </dgm:pt>
    <dgm:pt modelId="{33E98324-5D0A-4731-8490-7865F4518486}" type="parTrans" cxnId="{E1CE1734-3872-4230-BB8F-135CE3B74CB4}">
      <dgm:prSet/>
      <dgm:spPr/>
      <dgm:t>
        <a:bodyPr/>
        <a:lstStyle/>
        <a:p>
          <a:endParaRPr lang="en-US"/>
        </a:p>
      </dgm:t>
    </dgm:pt>
    <dgm:pt modelId="{BDE91712-8A35-4142-BFCB-021F9B53E117}" type="sibTrans" cxnId="{E1CE1734-3872-4230-BB8F-135CE3B74CB4}">
      <dgm:prSet/>
      <dgm:spPr/>
      <dgm:t>
        <a:bodyPr/>
        <a:lstStyle/>
        <a:p>
          <a:endParaRPr lang="en-US"/>
        </a:p>
      </dgm:t>
    </dgm:pt>
    <dgm:pt modelId="{514E2537-0C24-4A16-9A59-80D44ADA77BB}">
      <dgm:prSet/>
      <dgm:spPr/>
      <dgm:t>
        <a:bodyPr/>
        <a:lstStyle/>
        <a:p>
          <a:r>
            <a:rPr lang="fr-FR" dirty="0"/>
            <a:t>PRISE EN COMPTE DE NOS SUGGESTIONS POUR ETUDE PAR LE PARLEMENT POUR LA PROCHAINE LOI DES FINANCES</a:t>
          </a:r>
          <a:endParaRPr lang="en-US" dirty="0"/>
        </a:p>
      </dgm:t>
    </dgm:pt>
    <dgm:pt modelId="{C060333A-210D-4B46-8A20-89007B02CCAA}" type="parTrans" cxnId="{973E4AE3-1C62-44EC-9C05-2D855A0F1BD9}">
      <dgm:prSet/>
      <dgm:spPr/>
      <dgm:t>
        <a:bodyPr/>
        <a:lstStyle/>
        <a:p>
          <a:endParaRPr lang="en-US"/>
        </a:p>
      </dgm:t>
    </dgm:pt>
    <dgm:pt modelId="{67CA06DB-4D81-4CC4-A0B2-94B8B99086A4}" type="sibTrans" cxnId="{973E4AE3-1C62-44EC-9C05-2D855A0F1BD9}">
      <dgm:prSet/>
      <dgm:spPr/>
      <dgm:t>
        <a:bodyPr/>
        <a:lstStyle/>
        <a:p>
          <a:endParaRPr lang="en-US"/>
        </a:p>
      </dgm:t>
    </dgm:pt>
    <dgm:pt modelId="{AFBF70D8-8B3E-4D32-8869-92E5F1FD77A2}">
      <dgm:prSet/>
      <dgm:spPr/>
      <dgm:t>
        <a:bodyPr/>
        <a:lstStyle/>
        <a:p>
          <a:r>
            <a:rPr lang="fr-FR"/>
            <a:t>MEILLEURES COLLABORATIONS ET PLUS DE VISIBILITE AVEC LES AUTRES ASSOCIATIONS ET AUTORITES PROFESSIONNELLES</a:t>
          </a:r>
          <a:endParaRPr lang="en-US"/>
        </a:p>
      </dgm:t>
    </dgm:pt>
    <dgm:pt modelId="{0D4A6315-563A-4B1C-8D24-82FDEE40DA76}" type="parTrans" cxnId="{294FA198-06A2-4B05-9D64-279E4491D5AE}">
      <dgm:prSet/>
      <dgm:spPr/>
      <dgm:t>
        <a:bodyPr/>
        <a:lstStyle/>
        <a:p>
          <a:endParaRPr lang="en-US"/>
        </a:p>
      </dgm:t>
    </dgm:pt>
    <dgm:pt modelId="{DDA8C52C-B514-40A9-8339-AA67543BFF2C}" type="sibTrans" cxnId="{294FA198-06A2-4B05-9D64-279E4491D5AE}">
      <dgm:prSet/>
      <dgm:spPr/>
      <dgm:t>
        <a:bodyPr/>
        <a:lstStyle/>
        <a:p>
          <a:endParaRPr lang="en-US"/>
        </a:p>
      </dgm:t>
    </dgm:pt>
    <dgm:pt modelId="{033E7370-AF01-479E-BCF8-052F17C696B6}" type="pres">
      <dgm:prSet presAssocID="{56D11189-682F-4385-B761-D6CA4C4FE27A}" presName="root" presStyleCnt="0">
        <dgm:presLayoutVars>
          <dgm:dir/>
          <dgm:resizeHandles val="exact"/>
        </dgm:presLayoutVars>
      </dgm:prSet>
      <dgm:spPr/>
    </dgm:pt>
    <dgm:pt modelId="{FD3E9F09-8744-4101-8C73-A84C9EC3B76F}" type="pres">
      <dgm:prSet presAssocID="{0F5B2644-2060-46D5-B93E-400B346FE609}" presName="compNode" presStyleCnt="0"/>
      <dgm:spPr/>
    </dgm:pt>
    <dgm:pt modelId="{20A21187-CA2A-4322-8551-252C428FE2A0}" type="pres">
      <dgm:prSet presAssocID="{0F5B2644-2060-46D5-B93E-400B346FE609}" presName="bgRect" presStyleLbl="bgShp" presStyleIdx="0" presStyleCnt="3"/>
      <dgm:spPr/>
    </dgm:pt>
    <dgm:pt modelId="{9818E013-F43C-4F25-A3CE-EEBC6EEBE072}" type="pres">
      <dgm:prSet presAssocID="{0F5B2644-2060-46D5-B93E-400B346FE60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B82365F-EA98-45DE-A4CB-407AF6C3C275}" type="pres">
      <dgm:prSet presAssocID="{0F5B2644-2060-46D5-B93E-400B346FE609}" presName="spaceRect" presStyleCnt="0"/>
      <dgm:spPr/>
    </dgm:pt>
    <dgm:pt modelId="{40087267-2592-45BC-87AD-E7CFE05F94E3}" type="pres">
      <dgm:prSet presAssocID="{0F5B2644-2060-46D5-B93E-400B346FE609}" presName="parTx" presStyleLbl="revTx" presStyleIdx="0" presStyleCnt="3">
        <dgm:presLayoutVars>
          <dgm:chMax val="0"/>
          <dgm:chPref val="0"/>
        </dgm:presLayoutVars>
      </dgm:prSet>
      <dgm:spPr/>
    </dgm:pt>
    <dgm:pt modelId="{D4B65DB4-B17C-4E0E-A37A-8B3725724BA6}" type="pres">
      <dgm:prSet presAssocID="{BDE91712-8A35-4142-BFCB-021F9B53E117}" presName="sibTrans" presStyleCnt="0"/>
      <dgm:spPr/>
    </dgm:pt>
    <dgm:pt modelId="{9A26D583-15EE-4426-A696-AA86BC1C1CA7}" type="pres">
      <dgm:prSet presAssocID="{514E2537-0C24-4A16-9A59-80D44ADA77BB}" presName="compNode" presStyleCnt="0"/>
      <dgm:spPr/>
    </dgm:pt>
    <dgm:pt modelId="{D4731798-F70D-490E-89EB-8E9FFE4A8BCB}" type="pres">
      <dgm:prSet presAssocID="{514E2537-0C24-4A16-9A59-80D44ADA77BB}" presName="bgRect" presStyleLbl="bgShp" presStyleIdx="1" presStyleCnt="3"/>
      <dgm:spPr/>
    </dgm:pt>
    <dgm:pt modelId="{A98834C4-2833-4B41-8901-B994C9C4D03B}" type="pres">
      <dgm:prSet presAssocID="{514E2537-0C24-4A16-9A59-80D44ADA77B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9B5B3ED0-E213-42FD-8C4B-DCC08BFF428A}" type="pres">
      <dgm:prSet presAssocID="{514E2537-0C24-4A16-9A59-80D44ADA77BB}" presName="spaceRect" presStyleCnt="0"/>
      <dgm:spPr/>
    </dgm:pt>
    <dgm:pt modelId="{EF226BB3-FCB7-4F82-9B75-6A9EE3AC4387}" type="pres">
      <dgm:prSet presAssocID="{514E2537-0C24-4A16-9A59-80D44ADA77BB}" presName="parTx" presStyleLbl="revTx" presStyleIdx="1" presStyleCnt="3">
        <dgm:presLayoutVars>
          <dgm:chMax val="0"/>
          <dgm:chPref val="0"/>
        </dgm:presLayoutVars>
      </dgm:prSet>
      <dgm:spPr/>
    </dgm:pt>
    <dgm:pt modelId="{56779AD6-9A72-4DB7-B52B-B375742C74BD}" type="pres">
      <dgm:prSet presAssocID="{67CA06DB-4D81-4CC4-A0B2-94B8B99086A4}" presName="sibTrans" presStyleCnt="0"/>
      <dgm:spPr/>
    </dgm:pt>
    <dgm:pt modelId="{FC56096F-7DA7-4D69-8E10-DB56C2438B30}" type="pres">
      <dgm:prSet presAssocID="{AFBF70D8-8B3E-4D32-8869-92E5F1FD77A2}" presName="compNode" presStyleCnt="0"/>
      <dgm:spPr/>
    </dgm:pt>
    <dgm:pt modelId="{CE48B4AA-7194-4353-85D3-C62D5A91BD2E}" type="pres">
      <dgm:prSet presAssocID="{AFBF70D8-8B3E-4D32-8869-92E5F1FD77A2}" presName="bgRect" presStyleLbl="bgShp" presStyleIdx="2" presStyleCnt="3"/>
      <dgm:spPr/>
    </dgm:pt>
    <dgm:pt modelId="{7E95DF6E-342F-40DA-983C-F195E7B0A3F5}" type="pres">
      <dgm:prSet presAssocID="{AFBF70D8-8B3E-4D32-8869-92E5F1FD77A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gnée de main"/>
        </a:ext>
      </dgm:extLst>
    </dgm:pt>
    <dgm:pt modelId="{29E8F746-31C9-4D9B-9393-B7769761E0F9}" type="pres">
      <dgm:prSet presAssocID="{AFBF70D8-8B3E-4D32-8869-92E5F1FD77A2}" presName="spaceRect" presStyleCnt="0"/>
      <dgm:spPr/>
    </dgm:pt>
    <dgm:pt modelId="{04AE559C-4941-4D64-AC09-CC546B278953}" type="pres">
      <dgm:prSet presAssocID="{AFBF70D8-8B3E-4D32-8869-92E5F1FD77A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FAD4A00-6348-4FF0-821A-948599B099F5}" type="presOf" srcId="{0F5B2644-2060-46D5-B93E-400B346FE609}" destId="{40087267-2592-45BC-87AD-E7CFE05F94E3}" srcOrd="0" destOrd="0" presId="urn:microsoft.com/office/officeart/2018/2/layout/IconVerticalSolidList"/>
    <dgm:cxn modelId="{7F1D8502-8A6A-4801-95F1-2C030BDF4FE9}" type="presOf" srcId="{AFBF70D8-8B3E-4D32-8869-92E5F1FD77A2}" destId="{04AE559C-4941-4D64-AC09-CC546B278953}" srcOrd="0" destOrd="0" presId="urn:microsoft.com/office/officeart/2018/2/layout/IconVerticalSolidList"/>
    <dgm:cxn modelId="{7C4FF212-D03F-42C8-9556-3FE368839E62}" type="presOf" srcId="{514E2537-0C24-4A16-9A59-80D44ADA77BB}" destId="{EF226BB3-FCB7-4F82-9B75-6A9EE3AC4387}" srcOrd="0" destOrd="0" presId="urn:microsoft.com/office/officeart/2018/2/layout/IconVerticalSolidList"/>
    <dgm:cxn modelId="{E1CE1734-3872-4230-BB8F-135CE3B74CB4}" srcId="{56D11189-682F-4385-B761-D6CA4C4FE27A}" destId="{0F5B2644-2060-46D5-B93E-400B346FE609}" srcOrd="0" destOrd="0" parTransId="{33E98324-5D0A-4731-8490-7865F4518486}" sibTransId="{BDE91712-8A35-4142-BFCB-021F9B53E117}"/>
    <dgm:cxn modelId="{4E627448-1124-41D0-87F1-7C928655C7E9}" type="presOf" srcId="{56D11189-682F-4385-B761-D6CA4C4FE27A}" destId="{033E7370-AF01-479E-BCF8-052F17C696B6}" srcOrd="0" destOrd="0" presId="urn:microsoft.com/office/officeart/2018/2/layout/IconVerticalSolidList"/>
    <dgm:cxn modelId="{294FA198-06A2-4B05-9D64-279E4491D5AE}" srcId="{56D11189-682F-4385-B761-D6CA4C4FE27A}" destId="{AFBF70D8-8B3E-4D32-8869-92E5F1FD77A2}" srcOrd="2" destOrd="0" parTransId="{0D4A6315-563A-4B1C-8D24-82FDEE40DA76}" sibTransId="{DDA8C52C-B514-40A9-8339-AA67543BFF2C}"/>
    <dgm:cxn modelId="{973E4AE3-1C62-44EC-9C05-2D855A0F1BD9}" srcId="{56D11189-682F-4385-B761-D6CA4C4FE27A}" destId="{514E2537-0C24-4A16-9A59-80D44ADA77BB}" srcOrd="1" destOrd="0" parTransId="{C060333A-210D-4B46-8A20-89007B02CCAA}" sibTransId="{67CA06DB-4D81-4CC4-A0B2-94B8B99086A4}"/>
    <dgm:cxn modelId="{11D04145-4359-4012-B17D-8E392C0AFC6C}" type="presParOf" srcId="{033E7370-AF01-479E-BCF8-052F17C696B6}" destId="{FD3E9F09-8744-4101-8C73-A84C9EC3B76F}" srcOrd="0" destOrd="0" presId="urn:microsoft.com/office/officeart/2018/2/layout/IconVerticalSolidList"/>
    <dgm:cxn modelId="{51BFD367-8996-4BC7-AC25-D18DBE767C09}" type="presParOf" srcId="{FD3E9F09-8744-4101-8C73-A84C9EC3B76F}" destId="{20A21187-CA2A-4322-8551-252C428FE2A0}" srcOrd="0" destOrd="0" presId="urn:microsoft.com/office/officeart/2018/2/layout/IconVerticalSolidList"/>
    <dgm:cxn modelId="{98A514D3-FB45-4C78-9387-13090BAE737E}" type="presParOf" srcId="{FD3E9F09-8744-4101-8C73-A84C9EC3B76F}" destId="{9818E013-F43C-4F25-A3CE-EEBC6EEBE072}" srcOrd="1" destOrd="0" presId="urn:microsoft.com/office/officeart/2018/2/layout/IconVerticalSolidList"/>
    <dgm:cxn modelId="{2F0151ED-A146-4293-A86A-D609BCA4AB44}" type="presParOf" srcId="{FD3E9F09-8744-4101-8C73-A84C9EC3B76F}" destId="{DB82365F-EA98-45DE-A4CB-407AF6C3C275}" srcOrd="2" destOrd="0" presId="urn:microsoft.com/office/officeart/2018/2/layout/IconVerticalSolidList"/>
    <dgm:cxn modelId="{AF4AE8BE-A6FE-4885-B6D5-AA1F3ACDFA44}" type="presParOf" srcId="{FD3E9F09-8744-4101-8C73-A84C9EC3B76F}" destId="{40087267-2592-45BC-87AD-E7CFE05F94E3}" srcOrd="3" destOrd="0" presId="urn:microsoft.com/office/officeart/2018/2/layout/IconVerticalSolidList"/>
    <dgm:cxn modelId="{44B47C75-F763-484B-B19D-A068A1C43E6A}" type="presParOf" srcId="{033E7370-AF01-479E-BCF8-052F17C696B6}" destId="{D4B65DB4-B17C-4E0E-A37A-8B3725724BA6}" srcOrd="1" destOrd="0" presId="urn:microsoft.com/office/officeart/2018/2/layout/IconVerticalSolidList"/>
    <dgm:cxn modelId="{6F8715E6-E616-4071-8122-026E93650CF6}" type="presParOf" srcId="{033E7370-AF01-479E-BCF8-052F17C696B6}" destId="{9A26D583-15EE-4426-A696-AA86BC1C1CA7}" srcOrd="2" destOrd="0" presId="urn:microsoft.com/office/officeart/2018/2/layout/IconVerticalSolidList"/>
    <dgm:cxn modelId="{0593D2A8-1F41-4797-9073-E5E028634159}" type="presParOf" srcId="{9A26D583-15EE-4426-A696-AA86BC1C1CA7}" destId="{D4731798-F70D-490E-89EB-8E9FFE4A8BCB}" srcOrd="0" destOrd="0" presId="urn:microsoft.com/office/officeart/2018/2/layout/IconVerticalSolidList"/>
    <dgm:cxn modelId="{13FB57FC-EF5C-41AD-BDB4-C29E691D3828}" type="presParOf" srcId="{9A26D583-15EE-4426-A696-AA86BC1C1CA7}" destId="{A98834C4-2833-4B41-8901-B994C9C4D03B}" srcOrd="1" destOrd="0" presId="urn:microsoft.com/office/officeart/2018/2/layout/IconVerticalSolidList"/>
    <dgm:cxn modelId="{8213B60D-C3DB-4FE4-9B54-EBA69170CF6F}" type="presParOf" srcId="{9A26D583-15EE-4426-A696-AA86BC1C1CA7}" destId="{9B5B3ED0-E213-42FD-8C4B-DCC08BFF428A}" srcOrd="2" destOrd="0" presId="urn:microsoft.com/office/officeart/2018/2/layout/IconVerticalSolidList"/>
    <dgm:cxn modelId="{1C954E3F-1940-4E88-8AE9-F0DA4DDCC159}" type="presParOf" srcId="{9A26D583-15EE-4426-A696-AA86BC1C1CA7}" destId="{EF226BB3-FCB7-4F82-9B75-6A9EE3AC4387}" srcOrd="3" destOrd="0" presId="urn:microsoft.com/office/officeart/2018/2/layout/IconVerticalSolidList"/>
    <dgm:cxn modelId="{8EF2AA83-077F-4A16-BBDA-F3EEAADB37C9}" type="presParOf" srcId="{033E7370-AF01-479E-BCF8-052F17C696B6}" destId="{56779AD6-9A72-4DB7-B52B-B375742C74BD}" srcOrd="3" destOrd="0" presId="urn:microsoft.com/office/officeart/2018/2/layout/IconVerticalSolidList"/>
    <dgm:cxn modelId="{843B1218-6625-470A-9966-AFB0A429AC2D}" type="presParOf" srcId="{033E7370-AF01-479E-BCF8-052F17C696B6}" destId="{FC56096F-7DA7-4D69-8E10-DB56C2438B30}" srcOrd="4" destOrd="0" presId="urn:microsoft.com/office/officeart/2018/2/layout/IconVerticalSolidList"/>
    <dgm:cxn modelId="{7F6B8749-46CD-47F9-AC15-605965D70719}" type="presParOf" srcId="{FC56096F-7DA7-4D69-8E10-DB56C2438B30}" destId="{CE48B4AA-7194-4353-85D3-C62D5A91BD2E}" srcOrd="0" destOrd="0" presId="urn:microsoft.com/office/officeart/2018/2/layout/IconVerticalSolidList"/>
    <dgm:cxn modelId="{5AB53FAE-0DF6-49FD-91B4-B15C5AE16008}" type="presParOf" srcId="{FC56096F-7DA7-4D69-8E10-DB56C2438B30}" destId="{7E95DF6E-342F-40DA-983C-F195E7B0A3F5}" srcOrd="1" destOrd="0" presId="urn:microsoft.com/office/officeart/2018/2/layout/IconVerticalSolidList"/>
    <dgm:cxn modelId="{123C9022-8ADD-4FC2-9D98-022A65DAD864}" type="presParOf" srcId="{FC56096F-7DA7-4D69-8E10-DB56C2438B30}" destId="{29E8F746-31C9-4D9B-9393-B7769761E0F9}" srcOrd="2" destOrd="0" presId="urn:microsoft.com/office/officeart/2018/2/layout/IconVerticalSolidList"/>
    <dgm:cxn modelId="{FDB4863A-8556-4D15-9AF1-B3F2477CA9C6}" type="presParOf" srcId="{FC56096F-7DA7-4D69-8E10-DB56C2438B30}" destId="{04AE559C-4941-4D64-AC09-CC546B2789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10FD4-4D96-472D-8C6C-D3AFE36D78CD}">
      <dsp:nvSpPr>
        <dsp:cNvPr id="0" name=""/>
        <dsp:cNvSpPr/>
      </dsp:nvSpPr>
      <dsp:spPr>
        <a:xfrm>
          <a:off x="0" y="2242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921B8B-8E83-41B3-8789-6D826FA1FFE3}">
      <dsp:nvSpPr>
        <dsp:cNvPr id="0" name=""/>
        <dsp:cNvSpPr/>
      </dsp:nvSpPr>
      <dsp:spPr>
        <a:xfrm>
          <a:off x="0" y="2242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Besoin de se retrouver entre confrères, </a:t>
          </a:r>
          <a:endParaRPr lang="en-US" sz="2200" kern="1200" dirty="0"/>
        </a:p>
      </dsp:txBody>
      <dsp:txXfrm>
        <a:off x="0" y="2242"/>
        <a:ext cx="7029449" cy="764639"/>
      </dsp:txXfrm>
    </dsp:sp>
    <dsp:sp modelId="{A44C367A-3BFF-4CF7-9F1F-708E6563E478}">
      <dsp:nvSpPr>
        <dsp:cNvPr id="0" name=""/>
        <dsp:cNvSpPr/>
      </dsp:nvSpPr>
      <dsp:spPr>
        <a:xfrm>
          <a:off x="0" y="766881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D097F-3E1D-414F-BC4A-B8B518F04601}">
      <dsp:nvSpPr>
        <dsp:cNvPr id="0" name=""/>
        <dsp:cNvSpPr/>
      </dsp:nvSpPr>
      <dsp:spPr>
        <a:xfrm>
          <a:off x="0" y="766881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accent2">
                  <a:lumMod val="75000"/>
                </a:schemeClr>
              </a:solidFill>
            </a:rPr>
            <a:t>2017</a:t>
          </a:r>
          <a:r>
            <a:rPr lang="fr-FR" sz="2200" kern="1200" dirty="0"/>
            <a:t> Création de l’Association à Porto-Novo</a:t>
          </a:r>
          <a:endParaRPr lang="en-US" sz="2200" kern="1200" dirty="0"/>
        </a:p>
      </dsp:txBody>
      <dsp:txXfrm>
        <a:off x="0" y="766881"/>
        <a:ext cx="7029449" cy="764639"/>
      </dsp:txXfrm>
    </dsp:sp>
    <dsp:sp modelId="{2C0174AC-45D8-48F2-9673-47393A75EB0F}">
      <dsp:nvSpPr>
        <dsp:cNvPr id="0" name=""/>
        <dsp:cNvSpPr/>
      </dsp:nvSpPr>
      <dsp:spPr>
        <a:xfrm>
          <a:off x="0" y="1531521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086A2-CFAD-4F89-9238-0618C949D5C3}">
      <dsp:nvSpPr>
        <dsp:cNvPr id="0" name=""/>
        <dsp:cNvSpPr/>
      </dsp:nvSpPr>
      <dsp:spPr>
        <a:xfrm>
          <a:off x="0" y="1531521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Premier Bureau - Présidente -  Dr Sylvie PADONOU ALLADAYE</a:t>
          </a:r>
          <a:endParaRPr lang="en-US" sz="2200" kern="1200" dirty="0"/>
        </a:p>
      </dsp:txBody>
      <dsp:txXfrm>
        <a:off x="0" y="1531521"/>
        <a:ext cx="7029449" cy="764639"/>
      </dsp:txXfrm>
    </dsp:sp>
    <dsp:sp modelId="{87C53152-2084-48AF-8AD2-07F758B98498}">
      <dsp:nvSpPr>
        <dsp:cNvPr id="0" name=""/>
        <dsp:cNvSpPr/>
      </dsp:nvSpPr>
      <dsp:spPr>
        <a:xfrm>
          <a:off x="0" y="2296160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907BC-5C15-4051-A026-351FED221719}">
      <dsp:nvSpPr>
        <dsp:cNvPr id="0" name=""/>
        <dsp:cNvSpPr/>
      </dsp:nvSpPr>
      <dsp:spPr>
        <a:xfrm>
          <a:off x="0" y="2296160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accent2">
                  <a:lumMod val="75000"/>
                </a:schemeClr>
              </a:solidFill>
            </a:rPr>
            <a:t>2020</a:t>
          </a:r>
          <a:r>
            <a:rPr lang="fr-FR" sz="2200" kern="1200" dirty="0"/>
            <a:t> Deuxième Bureau - Président - Dr Narcisse AHOKPOSSI</a:t>
          </a:r>
          <a:endParaRPr lang="en-US" sz="2200" kern="1200" dirty="0"/>
        </a:p>
      </dsp:txBody>
      <dsp:txXfrm>
        <a:off x="0" y="2296160"/>
        <a:ext cx="7029449" cy="764639"/>
      </dsp:txXfrm>
    </dsp:sp>
    <dsp:sp modelId="{3DF5D2A7-2617-4744-8DDE-1748A7D28D5B}">
      <dsp:nvSpPr>
        <dsp:cNvPr id="0" name=""/>
        <dsp:cNvSpPr/>
      </dsp:nvSpPr>
      <dsp:spPr>
        <a:xfrm>
          <a:off x="0" y="3060799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F7AC5-0E5F-40AE-B40E-6CE29448B2BA}">
      <dsp:nvSpPr>
        <dsp:cNvPr id="0" name=""/>
        <dsp:cNvSpPr/>
      </dsp:nvSpPr>
      <dsp:spPr>
        <a:xfrm>
          <a:off x="0" y="3060799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Difficultés: COVID-19, diminution de l’engouement</a:t>
          </a:r>
          <a:endParaRPr lang="en-US" sz="2200" kern="1200"/>
        </a:p>
      </dsp:txBody>
      <dsp:txXfrm>
        <a:off x="0" y="3060799"/>
        <a:ext cx="7029449" cy="764639"/>
      </dsp:txXfrm>
    </dsp:sp>
    <dsp:sp modelId="{031BC3D0-BC5E-49CD-9359-2798693C7176}">
      <dsp:nvSpPr>
        <dsp:cNvPr id="0" name=""/>
        <dsp:cNvSpPr/>
      </dsp:nvSpPr>
      <dsp:spPr>
        <a:xfrm>
          <a:off x="0" y="3825439"/>
          <a:ext cx="70294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92010-B1D5-4880-9E02-D9603CB34D13}">
      <dsp:nvSpPr>
        <dsp:cNvPr id="0" name=""/>
        <dsp:cNvSpPr/>
      </dsp:nvSpPr>
      <dsp:spPr>
        <a:xfrm>
          <a:off x="0" y="3825439"/>
          <a:ext cx="7029449" cy="764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accent2">
                  <a:lumMod val="75000"/>
                </a:schemeClr>
              </a:solidFill>
            </a:rPr>
            <a:t>2023</a:t>
          </a:r>
          <a:r>
            <a:rPr lang="fr-FR" sz="2200" kern="1200" dirty="0"/>
            <a:t> Troisième bureau – Président Dr. Rodrigue SONDJO</a:t>
          </a:r>
          <a:endParaRPr lang="en-US" sz="2200" kern="1200" dirty="0"/>
        </a:p>
      </dsp:txBody>
      <dsp:txXfrm>
        <a:off x="0" y="3825439"/>
        <a:ext cx="7029449" cy="764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E792B-D91D-4ED8-A495-4F7A13B7DD10}">
      <dsp:nvSpPr>
        <dsp:cNvPr id="0" name=""/>
        <dsp:cNvSpPr/>
      </dsp:nvSpPr>
      <dsp:spPr>
        <a:xfrm>
          <a:off x="0" y="566"/>
          <a:ext cx="5735674" cy="1324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AEB79-9805-492F-BA88-E4360D2D1F37}">
      <dsp:nvSpPr>
        <dsp:cNvPr id="0" name=""/>
        <dsp:cNvSpPr/>
      </dsp:nvSpPr>
      <dsp:spPr>
        <a:xfrm>
          <a:off x="400679" y="298591"/>
          <a:ext cx="728507" cy="7285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1ADB1-6243-41CC-9DDA-A46D708ED70F}">
      <dsp:nvSpPr>
        <dsp:cNvPr id="0" name=""/>
        <dsp:cNvSpPr/>
      </dsp:nvSpPr>
      <dsp:spPr>
        <a:xfrm>
          <a:off x="1529865" y="566"/>
          <a:ext cx="4205808" cy="1324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82" tIns="140182" rIns="140182" bIns="14018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PROMOTION DE LA DEMARCHE QUALITE</a:t>
          </a:r>
          <a:endParaRPr lang="en-US" sz="2500" kern="1200"/>
        </a:p>
      </dsp:txBody>
      <dsp:txXfrm>
        <a:off x="1529865" y="566"/>
        <a:ext cx="4205808" cy="1324558"/>
      </dsp:txXfrm>
    </dsp:sp>
    <dsp:sp modelId="{B4C26ECB-77E6-42F0-8355-A83B57A5CAE9}">
      <dsp:nvSpPr>
        <dsp:cNvPr id="0" name=""/>
        <dsp:cNvSpPr/>
      </dsp:nvSpPr>
      <dsp:spPr>
        <a:xfrm>
          <a:off x="0" y="1656264"/>
          <a:ext cx="5735674" cy="1324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48315-C80F-4937-822A-2B2EE40192F1}">
      <dsp:nvSpPr>
        <dsp:cNvPr id="0" name=""/>
        <dsp:cNvSpPr/>
      </dsp:nvSpPr>
      <dsp:spPr>
        <a:xfrm>
          <a:off x="400679" y="1954290"/>
          <a:ext cx="728507" cy="7285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5F4DE-91C5-4C6A-9BBF-7F69A3594174}">
      <dsp:nvSpPr>
        <dsp:cNvPr id="0" name=""/>
        <dsp:cNvSpPr/>
      </dsp:nvSpPr>
      <dsp:spPr>
        <a:xfrm>
          <a:off x="1529865" y="1656264"/>
          <a:ext cx="4205808" cy="1324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82" tIns="140182" rIns="140182" bIns="14018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RENFORCEMENT DE LA COHESION CONFRATERNELLE</a:t>
          </a:r>
          <a:endParaRPr lang="en-US" sz="2500" kern="1200" dirty="0"/>
        </a:p>
      </dsp:txBody>
      <dsp:txXfrm>
        <a:off x="1529865" y="1656264"/>
        <a:ext cx="4205808" cy="1324558"/>
      </dsp:txXfrm>
    </dsp:sp>
    <dsp:sp modelId="{CE59D570-70C6-4259-B555-F7933D06E089}">
      <dsp:nvSpPr>
        <dsp:cNvPr id="0" name=""/>
        <dsp:cNvSpPr/>
      </dsp:nvSpPr>
      <dsp:spPr>
        <a:xfrm>
          <a:off x="0" y="3311963"/>
          <a:ext cx="5735674" cy="13245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584B3-113D-495B-BC0B-92685B5A13BA}">
      <dsp:nvSpPr>
        <dsp:cNvPr id="0" name=""/>
        <dsp:cNvSpPr/>
      </dsp:nvSpPr>
      <dsp:spPr>
        <a:xfrm>
          <a:off x="400679" y="3609988"/>
          <a:ext cx="728507" cy="7285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A52D1-CAE3-45A9-B014-889DEE410080}">
      <dsp:nvSpPr>
        <dsp:cNvPr id="0" name=""/>
        <dsp:cNvSpPr/>
      </dsp:nvSpPr>
      <dsp:spPr>
        <a:xfrm>
          <a:off x="1529865" y="3311963"/>
          <a:ext cx="4205808" cy="1324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82" tIns="140182" rIns="140182" bIns="14018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DEFENSE DES INTERETS DE LA PROFESSION ET DE SES MEMBRES</a:t>
          </a:r>
          <a:endParaRPr lang="en-US" sz="2500" kern="1200"/>
        </a:p>
      </dsp:txBody>
      <dsp:txXfrm>
        <a:off x="1529865" y="3311963"/>
        <a:ext cx="4205808" cy="13245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21187-CA2A-4322-8551-252C428FE2A0}">
      <dsp:nvSpPr>
        <dsp:cNvPr id="0" name=""/>
        <dsp:cNvSpPr/>
      </dsp:nvSpPr>
      <dsp:spPr>
        <a:xfrm>
          <a:off x="0" y="521"/>
          <a:ext cx="7203281" cy="12211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8E013-F43C-4F25-A3CE-EEBC6EEBE072}">
      <dsp:nvSpPr>
        <dsp:cNvPr id="0" name=""/>
        <dsp:cNvSpPr/>
      </dsp:nvSpPr>
      <dsp:spPr>
        <a:xfrm>
          <a:off x="369383" y="275270"/>
          <a:ext cx="671607" cy="6716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87267-2592-45BC-87AD-E7CFE05F94E3}">
      <dsp:nvSpPr>
        <dsp:cNvPr id="0" name=""/>
        <dsp:cNvSpPr/>
      </dsp:nvSpPr>
      <dsp:spPr>
        <a:xfrm>
          <a:off x="1410375" y="521"/>
          <a:ext cx="5792905" cy="122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234" tIns="129234" rIns="129234" bIns="12923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AUGMENTATION DU NOMBRE DE MEMBRES</a:t>
          </a:r>
          <a:endParaRPr lang="en-US" sz="2100" kern="1200"/>
        </a:p>
      </dsp:txBody>
      <dsp:txXfrm>
        <a:off x="1410375" y="521"/>
        <a:ext cx="5792905" cy="1221104"/>
      </dsp:txXfrm>
    </dsp:sp>
    <dsp:sp modelId="{D4731798-F70D-490E-89EB-8E9FFE4A8BCB}">
      <dsp:nvSpPr>
        <dsp:cNvPr id="0" name=""/>
        <dsp:cNvSpPr/>
      </dsp:nvSpPr>
      <dsp:spPr>
        <a:xfrm>
          <a:off x="0" y="1526901"/>
          <a:ext cx="7203281" cy="12211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834C4-2833-4B41-8901-B994C9C4D03B}">
      <dsp:nvSpPr>
        <dsp:cNvPr id="0" name=""/>
        <dsp:cNvSpPr/>
      </dsp:nvSpPr>
      <dsp:spPr>
        <a:xfrm>
          <a:off x="369383" y="1801650"/>
          <a:ext cx="671607" cy="6716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26BB3-FCB7-4F82-9B75-6A9EE3AC4387}">
      <dsp:nvSpPr>
        <dsp:cNvPr id="0" name=""/>
        <dsp:cNvSpPr/>
      </dsp:nvSpPr>
      <dsp:spPr>
        <a:xfrm>
          <a:off x="1410375" y="1526901"/>
          <a:ext cx="5792905" cy="122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234" tIns="129234" rIns="129234" bIns="12923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PRISE EN COMPTE DE NOS SUGGESTIONS POUR ETUDE PAR LE PARLEMENT POUR LA PROCHAINE LOI DES FINANCES</a:t>
          </a:r>
          <a:endParaRPr lang="en-US" sz="2100" kern="1200" dirty="0"/>
        </a:p>
      </dsp:txBody>
      <dsp:txXfrm>
        <a:off x="1410375" y="1526901"/>
        <a:ext cx="5792905" cy="1221104"/>
      </dsp:txXfrm>
    </dsp:sp>
    <dsp:sp modelId="{CE48B4AA-7194-4353-85D3-C62D5A91BD2E}">
      <dsp:nvSpPr>
        <dsp:cNvPr id="0" name=""/>
        <dsp:cNvSpPr/>
      </dsp:nvSpPr>
      <dsp:spPr>
        <a:xfrm>
          <a:off x="0" y="3053282"/>
          <a:ext cx="7203281" cy="122110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5DF6E-342F-40DA-983C-F195E7B0A3F5}">
      <dsp:nvSpPr>
        <dsp:cNvPr id="0" name=""/>
        <dsp:cNvSpPr/>
      </dsp:nvSpPr>
      <dsp:spPr>
        <a:xfrm>
          <a:off x="369383" y="3328030"/>
          <a:ext cx="671607" cy="6716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E559C-4941-4D64-AC09-CC546B278953}">
      <dsp:nvSpPr>
        <dsp:cNvPr id="0" name=""/>
        <dsp:cNvSpPr/>
      </dsp:nvSpPr>
      <dsp:spPr>
        <a:xfrm>
          <a:off x="1410375" y="3053282"/>
          <a:ext cx="5792905" cy="122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234" tIns="129234" rIns="129234" bIns="12923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MEILLEURES COLLABORATIONS ET PLUS DE VISIBILITE AVEC LES AUTRES ASSOCIATIONS ET AUTORITES PROFESSIONNELLES</a:t>
          </a:r>
          <a:endParaRPr lang="en-US" sz="2100" kern="1200"/>
        </a:p>
      </dsp:txBody>
      <dsp:txXfrm>
        <a:off x="1410375" y="3053282"/>
        <a:ext cx="5792905" cy="122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25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38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875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3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50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82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0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08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39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80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21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66F08-4DE7-48B9-95C8-C45B2B431DA6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5FC2BAE-844E-4A34-AAA3-B8A1F7010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24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3.jpeg"/><Relationship Id="rId12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8.sv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svg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45CCBC6-BE02-0A4B-9586-1784B333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2" y="128329"/>
            <a:ext cx="3886200" cy="35179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AF0B712-EA93-BB48-9582-047CE6563961}"/>
              </a:ext>
            </a:extLst>
          </p:cNvPr>
          <p:cNvGrpSpPr/>
          <p:nvPr/>
        </p:nvGrpSpPr>
        <p:grpSpPr>
          <a:xfrm>
            <a:off x="5112016" y="128329"/>
            <a:ext cx="3886200" cy="3759940"/>
            <a:chOff x="0" y="0"/>
            <a:chExt cx="812800" cy="8128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0E8CFA7-12DD-4844-B4B8-DC803DCE334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75DA77A-5AFC-D142-840B-1D7FB8FDA2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3178727" y="3253564"/>
            <a:ext cx="2786547" cy="262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8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5345135" y="1832743"/>
            <a:ext cx="364016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800" b="1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APSPB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55F80F-6F4D-7840-BEDA-401ABA645A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-16016" y="160622"/>
            <a:ext cx="5226500" cy="5283200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37C3C18C-ED36-014B-9276-4560CB502B1D}"/>
              </a:ext>
            </a:extLst>
          </p:cNvPr>
          <p:cNvSpPr txBox="1"/>
          <p:nvPr/>
        </p:nvSpPr>
        <p:spPr>
          <a:xfrm>
            <a:off x="4037741" y="4839128"/>
            <a:ext cx="508220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cap="small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ssociation des </a:t>
            </a:r>
            <a:r>
              <a:rPr lang="en-US" sz="2800" b="1" cap="small" spc="-32" dirty="0" err="1">
                <a:solidFill>
                  <a:srgbClr val="009043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harmaciens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du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ecteur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rivé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du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B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énin</a:t>
            </a:r>
            <a:endParaRPr lang="en-US" sz="2800" b="1" cap="small" spc="-32" dirty="0">
              <a:solidFill>
                <a:srgbClr val="1A1A1A"/>
              </a:solidFill>
              <a:latin typeface="Times New Roman" panose="02020603050405020304" pitchFamily="18" charset="0"/>
              <a:ea typeface="Kollektif Bold"/>
              <a:cs typeface="Times New Roman" panose="02020603050405020304" pitchFamily="18" charset="0"/>
              <a:sym typeface="Kollektif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7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9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0D1173B-FBCA-4F2A-AB78-7DB51EC95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08DCF8-02FA-4015-A96A-7F8A89EBC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B6E411-C85B-0EB1-FCD8-999D57D9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554" y="964769"/>
            <a:ext cx="3724824" cy="2376915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4700"/>
              <a:t>CONTEXTE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EFD7EB-F887-4187-BD35-2F6584E9E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4178" y="482171"/>
            <a:ext cx="3481313" cy="5149101"/>
            <a:chOff x="7463259" y="583365"/>
            <a:chExt cx="4641750" cy="518192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02ABCE-86EF-458C-B776-FBEE5B3ED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64175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F257E23-BAFF-4E5A-9DCD-5EB001A23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4001651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6245773-30C5-B102-CB5E-F05AE83F08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75" r="47919" b="-3"/>
          <a:stretch/>
        </p:blipFill>
        <p:spPr>
          <a:xfrm>
            <a:off x="953417" y="1116345"/>
            <a:ext cx="2521606" cy="386617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0890EC-EC50-46D3-879E-63EDF4D06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27554" y="3526496"/>
            <a:ext cx="371962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971F6991-E635-48F8-9309-D5A5C1ECB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ACF2F98-1DF0-4594-9502-F2B79E79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92607A13-E641-C33D-21A8-6A8C23B759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6492240" y="3711310"/>
            <a:ext cx="2267529" cy="216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67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16BCF663-F8ED-084C-9561-BA3D5DFB2E15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0B4E7338-37DE-8547-AD8B-8648B6A5CE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1EDB7B3-D228-CC41-A88F-6D209E3552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39700" y="4205099"/>
            <a:ext cx="1790700" cy="178606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F5AF5D5-5151-6C4C-A1DC-BAD2DFA023CD}"/>
              </a:ext>
            </a:extLst>
          </p:cNvPr>
          <p:cNvCxnSpPr/>
          <p:nvPr/>
        </p:nvCxnSpPr>
        <p:spPr>
          <a:xfrm>
            <a:off x="425302" y="1105790"/>
            <a:ext cx="63360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re 1">
            <a:extLst>
              <a:ext uri="{FF2B5EF4-FFF2-40B4-BE49-F238E27FC236}">
                <a16:creationId xmlns:a16="http://schemas.microsoft.com/office/drawing/2014/main" id="{E2F3ACEB-53C6-F740-B1B3-938566D5FA92}"/>
              </a:ext>
            </a:extLst>
          </p:cNvPr>
          <p:cNvSpPr txBox="1">
            <a:spLocks/>
          </p:cNvSpPr>
          <p:nvPr/>
        </p:nvSpPr>
        <p:spPr>
          <a:xfrm>
            <a:off x="1129166" y="399943"/>
            <a:ext cx="6571343" cy="70749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CONTEXTE</a:t>
            </a:r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18E8088B-7E30-DB4E-944A-E62778840056}"/>
              </a:ext>
            </a:extLst>
          </p:cNvPr>
          <p:cNvSpPr txBox="1">
            <a:spLocks/>
          </p:cNvSpPr>
          <p:nvPr/>
        </p:nvSpPr>
        <p:spPr>
          <a:xfrm>
            <a:off x="425302" y="1483360"/>
            <a:ext cx="6772940" cy="21579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fr-FR" sz="3300" dirty="0"/>
              <a:t>APSPB association régie par la loi du 1er Juillet 1901 enregistrée sous le N° 060/MISP/DC/SGM/DAIC/SAAP-Assoc/SA du 1er avril 2019.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01EAAF9B-33EC-274A-BF75-7F7E7563729B}"/>
              </a:ext>
            </a:extLst>
          </p:cNvPr>
          <p:cNvSpPr txBox="1">
            <a:spLocks/>
          </p:cNvSpPr>
          <p:nvPr/>
        </p:nvSpPr>
        <p:spPr>
          <a:xfrm>
            <a:off x="1643865" y="3964031"/>
            <a:ext cx="7432689" cy="20965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Bouleversements au sein de la profession et dissolution de toute instance de la profession : Ordre, syndicat</a:t>
            </a:r>
          </a:p>
        </p:txBody>
      </p:sp>
    </p:spTree>
    <p:extLst>
      <p:ext uri="{BB962C8B-B14F-4D97-AF65-F5344CB8AC3E}">
        <p14:creationId xmlns:p14="http://schemas.microsoft.com/office/powerpoint/2010/main" val="102982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8CA5C3DC-EAA1-DC41-A083-F10058930B7F}"/>
              </a:ext>
            </a:extLst>
          </p:cNvPr>
          <p:cNvGrpSpPr/>
          <p:nvPr/>
        </p:nvGrpSpPr>
        <p:grpSpPr>
          <a:xfrm>
            <a:off x="6981812" y="38033"/>
            <a:ext cx="2086474" cy="2015733"/>
            <a:chOff x="0" y="0"/>
            <a:chExt cx="812800" cy="812800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268761D7-C1F8-614D-98D0-37C6F9E439E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A866DE3-8BA1-5A42-86F8-6ED2129933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09220" y="3939633"/>
            <a:ext cx="1790700" cy="1786061"/>
          </a:xfrm>
          <a:prstGeom prst="rect">
            <a:avLst/>
          </a:prstGeom>
        </p:spPr>
      </p:pic>
      <p:graphicFrame>
        <p:nvGraphicFramePr>
          <p:cNvPr id="2" name="Espace réservé du contenu 2">
            <a:extLst>
              <a:ext uri="{FF2B5EF4-FFF2-40B4-BE49-F238E27FC236}">
                <a16:creationId xmlns:a16="http://schemas.microsoft.com/office/drawing/2014/main" id="{CB2E40E6-4F79-4143-B212-45CD0D1D0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910527"/>
              </p:ext>
            </p:extLst>
          </p:nvPr>
        </p:nvGraphicFramePr>
        <p:xfrm>
          <a:off x="1964365" y="1322690"/>
          <a:ext cx="7029449" cy="4592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ADFFEC26-1B92-7F42-A390-E53023F1C9E5}"/>
              </a:ext>
            </a:extLst>
          </p:cNvPr>
          <p:cNvSpPr txBox="1">
            <a:spLocks/>
          </p:cNvSpPr>
          <p:nvPr/>
        </p:nvSpPr>
        <p:spPr>
          <a:xfrm>
            <a:off x="1129166" y="399943"/>
            <a:ext cx="6571343" cy="70749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309246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0013D77-6314-4D7E-B3AE-F64340434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04834-5C3B-4268-AA97-192F1C8B3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D81029-C486-FF30-141E-BBDF951A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462" y="976508"/>
            <a:ext cx="4143979" cy="2367221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4700"/>
              <a:t>OBJECTIFS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499C1D-827E-4262-9D7E-C9C5D41F7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463" y="3528543"/>
            <a:ext cx="415208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4769521-3FF2-4900-8E88-FE324129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041" y="482171"/>
            <a:ext cx="3055899" cy="5149101"/>
            <a:chOff x="7463259" y="583365"/>
            <a:chExt cx="4074533" cy="518192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1FA2858-515C-4B19-957E-E33BE2525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120D3D-6DFE-4D3F-821A-5DEB60B85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Mur peint avec une flèche et un fléchette">
            <a:extLst>
              <a:ext uri="{FF2B5EF4-FFF2-40B4-BE49-F238E27FC236}">
                <a16:creationId xmlns:a16="http://schemas.microsoft.com/office/drawing/2014/main" id="{FE7A5C7D-2A33-A38C-FAFE-70FD9566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76" r="-1" b="-1"/>
          <a:stretch/>
        </p:blipFill>
        <p:spPr>
          <a:xfrm>
            <a:off x="6087279" y="1116345"/>
            <a:ext cx="2099328" cy="38661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4D3980-B8F4-49E4-BADC-88E2D3517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0E57DF2-FA2B-4494-B47E-8180C6326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7">
            <a:extLst>
              <a:ext uri="{FF2B5EF4-FFF2-40B4-BE49-F238E27FC236}">
                <a16:creationId xmlns:a16="http://schemas.microsoft.com/office/drawing/2014/main" id="{8047242C-E597-89C0-EC1D-5C4D102BEFC2}"/>
              </a:ext>
            </a:extLst>
          </p:cNvPr>
          <p:cNvGrpSpPr/>
          <p:nvPr/>
        </p:nvGrpSpPr>
        <p:grpSpPr>
          <a:xfrm>
            <a:off x="304800" y="320130"/>
            <a:ext cx="2086474" cy="2015733"/>
            <a:chOff x="0" y="0"/>
            <a:chExt cx="812800" cy="812800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AA56FAD-7F25-64AD-678C-364DEAD07E1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C76DAE0-C7D1-F1BF-9C62-AA81C3AA67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480060" y="4000107"/>
            <a:ext cx="1790700" cy="17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0D6E867C-B413-FD40-AC75-9EF77E8A609B}"/>
              </a:ext>
            </a:extLst>
          </p:cNvPr>
          <p:cNvSpPr txBox="1">
            <a:spLocks/>
          </p:cNvSpPr>
          <p:nvPr/>
        </p:nvSpPr>
        <p:spPr>
          <a:xfrm>
            <a:off x="1076001" y="336145"/>
            <a:ext cx="6571343" cy="70749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OBJECTIFS</a:t>
            </a:r>
          </a:p>
        </p:txBody>
      </p:sp>
      <p:grpSp>
        <p:nvGrpSpPr>
          <p:cNvPr id="20" name="Group 7">
            <a:extLst>
              <a:ext uri="{FF2B5EF4-FFF2-40B4-BE49-F238E27FC236}">
                <a16:creationId xmlns:a16="http://schemas.microsoft.com/office/drawing/2014/main" id="{17D08607-B604-D84A-ABD6-29B1418CE0DD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09FC3FCA-C483-764A-8743-5B06BA01C67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BD402205-5329-E843-8F6E-3A3D90447A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39700" y="4258258"/>
            <a:ext cx="1790700" cy="1786061"/>
          </a:xfrm>
          <a:prstGeom prst="rect">
            <a:avLst/>
          </a:prstGeom>
        </p:spPr>
      </p:pic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47B7E165-FC10-9045-8961-400300F326CD}"/>
              </a:ext>
            </a:extLst>
          </p:cNvPr>
          <p:cNvSpPr txBox="1">
            <a:spLocks/>
          </p:cNvSpPr>
          <p:nvPr/>
        </p:nvSpPr>
        <p:spPr>
          <a:xfrm>
            <a:off x="1930400" y="3747158"/>
            <a:ext cx="6947786" cy="1542359"/>
          </a:xfrm>
          <a:prstGeom prst="rect">
            <a:avLst/>
          </a:prstGeom>
        </p:spPr>
        <p:txBody>
          <a:bodyPr/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Mise en relation avec des organismes et partenaires qui s’inscrivent dans la droite ligne de ses objectifs</a:t>
            </a:r>
          </a:p>
          <a:p>
            <a:r>
              <a:rPr lang="fr-FR" sz="2400" dirty="0"/>
              <a:t>Promotion des pharmaciens innovants et de leurs produits/services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62A9D0BD-DFC8-9C45-90AD-31A2EE65397E}"/>
              </a:ext>
            </a:extLst>
          </p:cNvPr>
          <p:cNvSpPr txBox="1">
            <a:spLocks/>
          </p:cNvSpPr>
          <p:nvPr/>
        </p:nvSpPr>
        <p:spPr>
          <a:xfrm>
            <a:off x="333673" y="1272077"/>
            <a:ext cx="7757704" cy="2236677"/>
          </a:xfrm>
          <a:prstGeom prst="rect">
            <a:avLst/>
          </a:prstGeom>
        </p:spPr>
        <p:txBody>
          <a:bodyPr/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Participer à la formation continue des professionnels sur des thématiques pertinentes avec un impact concret sur l’activité pharmaceutique</a:t>
            </a:r>
          </a:p>
          <a:p>
            <a:r>
              <a:rPr lang="fr-FR" sz="2400" dirty="0"/>
              <a:t>Promouvoir les activités de ses membres à travers l’organisation ou la participation à des conférences, salons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57A22BA-44D3-7843-AC46-BBAFE12C128C}"/>
              </a:ext>
            </a:extLst>
          </p:cNvPr>
          <p:cNvCxnSpPr/>
          <p:nvPr/>
        </p:nvCxnSpPr>
        <p:spPr>
          <a:xfrm>
            <a:off x="425302" y="1105790"/>
            <a:ext cx="63360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974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 descr="Gros plan d'une girouette">
            <a:extLst>
              <a:ext uri="{FF2B5EF4-FFF2-40B4-BE49-F238E27FC236}">
                <a16:creationId xmlns:a16="http://schemas.microsoft.com/office/drawing/2014/main" id="{16A6F06A-397D-2A2E-E9BA-77A86CEA9C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l="11002" r="-1" b="-1"/>
          <a:stretch/>
        </p:blipFill>
        <p:spPr>
          <a:xfrm>
            <a:off x="228" y="10170"/>
            <a:ext cx="914377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00CCBA-B9A4-4110-FEB2-6B0E489F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334" y="802298"/>
            <a:ext cx="6477805" cy="2541431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6100"/>
              <a:t>AXES D’INTERVENTION</a:t>
            </a:r>
          </a:p>
        </p:txBody>
      </p:sp>
      <p:cxnSp>
        <p:nvCxnSpPr>
          <p:cNvPr id="40" name="Straight Connector 32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3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1" name="Picture 34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2" name="Straight Connector 36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7">
            <a:extLst>
              <a:ext uri="{FF2B5EF4-FFF2-40B4-BE49-F238E27FC236}">
                <a16:creationId xmlns:a16="http://schemas.microsoft.com/office/drawing/2014/main" id="{AF46B6FC-595C-5041-9915-7AFF169B9B7A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2ABA24B-C07E-5D43-8B67-027D85AFC45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F5B42AE-C448-FB47-9A48-FAFC37FC6B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39700" y="4205099"/>
            <a:ext cx="1790700" cy="17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1EDB7B3-D228-CC41-A88F-6D209E3552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39700" y="4205099"/>
            <a:ext cx="1790700" cy="1786061"/>
          </a:xfrm>
          <a:prstGeom prst="rect">
            <a:avLst/>
          </a:prstGeom>
        </p:spPr>
      </p:pic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33640EB-A27F-6F49-B2DB-43B58AE8BD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318705"/>
              </p:ext>
            </p:extLst>
          </p:nvPr>
        </p:nvGraphicFramePr>
        <p:xfrm>
          <a:off x="1972930" y="984028"/>
          <a:ext cx="5735674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roup 7">
            <a:extLst>
              <a:ext uri="{FF2B5EF4-FFF2-40B4-BE49-F238E27FC236}">
                <a16:creationId xmlns:a16="http://schemas.microsoft.com/office/drawing/2014/main" id="{16BCF663-F8ED-084C-9561-BA3D5DFB2E15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0B4E7338-37DE-8547-AD8B-8648B6A5CE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645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16BCF663-F8ED-084C-9561-BA3D5DFB2E15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0B4E7338-37DE-8547-AD8B-8648B6A5CE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1EDB7B3-D228-CC41-A88F-6D209E3552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39700" y="4205099"/>
            <a:ext cx="1790700" cy="178606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CE001731-F14C-9E48-A5FF-4FF1C1931627}"/>
              </a:ext>
            </a:extLst>
          </p:cNvPr>
          <p:cNvSpPr txBox="1">
            <a:spLocks/>
          </p:cNvSpPr>
          <p:nvPr/>
        </p:nvSpPr>
        <p:spPr>
          <a:xfrm>
            <a:off x="614151" y="283525"/>
            <a:ext cx="6571343" cy="6308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PRINCIPALES REALISATIONS</a:t>
            </a:r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F5AF5D5-5151-6C4C-A1DC-BAD2DFA023CD}"/>
              </a:ext>
            </a:extLst>
          </p:cNvPr>
          <p:cNvCxnSpPr/>
          <p:nvPr/>
        </p:nvCxnSpPr>
        <p:spPr>
          <a:xfrm>
            <a:off x="425302" y="1105790"/>
            <a:ext cx="63360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A3758E6-73C0-014E-8EA2-EA1799B69F29}"/>
              </a:ext>
            </a:extLst>
          </p:cNvPr>
          <p:cNvSpPr txBox="1">
            <a:spLocks/>
          </p:cNvSpPr>
          <p:nvPr/>
        </p:nvSpPr>
        <p:spPr>
          <a:xfrm>
            <a:off x="425302" y="1401078"/>
            <a:ext cx="8091377" cy="22181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RENFORCEMENT DE CAPACITES DES MEMBRES:                       contrôle fiscaux et préparations aux inspections règlementaires</a:t>
            </a:r>
          </a:p>
          <a:p>
            <a:r>
              <a:rPr lang="fr-FR" dirty="0"/>
              <a:t>PARTICIPATION AU GROUPE DE TRAVAIL FISCALITE DE LA CCIB</a:t>
            </a:r>
          </a:p>
          <a:p>
            <a:r>
              <a:rPr lang="fr-FR" dirty="0"/>
              <a:t>RENCONTRE AVEC LES AUTORITES SECTORIELLES (ABMED, ARS, Ordre)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211C0AF-FBF3-5745-A0F0-C783106F525B}"/>
              </a:ext>
            </a:extLst>
          </p:cNvPr>
          <p:cNvSpPr txBox="1">
            <a:spLocks/>
          </p:cNvSpPr>
          <p:nvPr/>
        </p:nvSpPr>
        <p:spPr>
          <a:xfrm>
            <a:off x="1930401" y="3459705"/>
            <a:ext cx="7146154" cy="26271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RENCONTRE AVEC DIFFERENTS PARTENAIRES: OMS, USAID, </a:t>
            </a:r>
            <a:r>
              <a:rPr lang="fr-FR" dirty="0" err="1"/>
              <a:t>etc</a:t>
            </a:r>
            <a:endParaRPr lang="fr-FR" dirty="0"/>
          </a:p>
          <a:p>
            <a:r>
              <a:rPr lang="fr-FR" dirty="0"/>
              <a:t>SELECTION DE CABINETS EN VUE DE LA DEMARCHE QUALITE</a:t>
            </a:r>
          </a:p>
          <a:p>
            <a:r>
              <a:rPr lang="fr-FR" dirty="0"/>
              <a:t>MOBILISATION POUR ADHESION D’UN PLUS GRAND NOMBRE</a:t>
            </a:r>
          </a:p>
        </p:txBody>
      </p:sp>
    </p:spTree>
    <p:extLst>
      <p:ext uri="{BB962C8B-B14F-4D97-AF65-F5344CB8AC3E}">
        <p14:creationId xmlns:p14="http://schemas.microsoft.com/office/powerpoint/2010/main" val="207522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EBC7329-8649-BA6C-8BF0-020463A1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86" y="804519"/>
            <a:ext cx="7202456" cy="1049235"/>
          </a:xfrm>
        </p:spPr>
        <p:txBody>
          <a:bodyPr>
            <a:normAutofit/>
          </a:bodyPr>
          <a:lstStyle/>
          <a:p>
            <a:r>
              <a:rPr lang="fr-FR" dirty="0"/>
              <a:t>PRINCIPAUX RESULTATS OBTENUS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A8247821-45B8-D7F9-2D44-D6C8B17F13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629802"/>
              </p:ext>
            </p:extLst>
          </p:nvPr>
        </p:nvGraphicFramePr>
        <p:xfrm>
          <a:off x="1662388" y="2181455"/>
          <a:ext cx="7203281" cy="427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7">
            <a:extLst>
              <a:ext uri="{FF2B5EF4-FFF2-40B4-BE49-F238E27FC236}">
                <a16:creationId xmlns:a16="http://schemas.microsoft.com/office/drawing/2014/main" id="{EC73C283-1192-DCB1-E906-F8D563A0493C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B99D2323-33C7-777D-8688-D516B885486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F47E8B-81FA-B12D-0AED-407D7A4EDA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-42862" y="4670301"/>
            <a:ext cx="1790700" cy="17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4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B5651-5232-6361-BD44-98347CE4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DEFIS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7B7373-F82A-0783-A5EA-47BC2A8A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365" y="2387874"/>
            <a:ext cx="7349635" cy="3139226"/>
          </a:xfrm>
        </p:spPr>
        <p:txBody>
          <a:bodyPr>
            <a:normAutofit/>
          </a:bodyPr>
          <a:lstStyle/>
          <a:p>
            <a:r>
              <a:rPr lang="fr-FR" sz="2400" dirty="0"/>
              <a:t>CONTINUER DANS L’ATTEINTE DE NOS OBJECTIFS</a:t>
            </a:r>
          </a:p>
          <a:p>
            <a:endParaRPr lang="fr-FR" sz="2400" dirty="0"/>
          </a:p>
          <a:p>
            <a:pPr>
              <a:lnSpc>
                <a:spcPct val="160000"/>
              </a:lnSpc>
            </a:pPr>
            <a:r>
              <a:rPr lang="fr-FR" sz="2400" dirty="0"/>
              <a:t>RENFORCER LA MOBILISATION DE MANIÈRE A ATTEINDRE 80% DES PHARMACIENS DU SECTEUR PRIVE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0027AF2-BC8B-2F28-192D-2B3FC6F82AFE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F72E7F31-5FE6-8191-EC2C-BDC8898B53C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0177140-A42E-5B29-6734-9DE9EEA9E2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233816" y="3741039"/>
            <a:ext cx="1790700" cy="17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53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06994-3E4E-9248-DC48-37FCDC36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D38C0-95C9-81E3-8189-ABDC70145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505" y="2015733"/>
            <a:ext cx="6571343" cy="37364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fr-FR" dirty="0"/>
              <a:t>RENFORCER LA COHESION CONFRATERNELLE</a:t>
            </a:r>
          </a:p>
          <a:p>
            <a:pPr>
              <a:lnSpc>
                <a:spcPct val="200000"/>
              </a:lnSpc>
            </a:pPr>
            <a:r>
              <a:rPr lang="fr-FR" dirty="0"/>
              <a:t>TRAVAILLER ENSEMBLE</a:t>
            </a:r>
          </a:p>
          <a:p>
            <a:pPr>
              <a:lnSpc>
                <a:spcPct val="200000"/>
              </a:lnSpc>
            </a:pPr>
            <a:r>
              <a:rPr lang="fr-FR" dirty="0"/>
              <a:t>VOIR ENSEMBLE DANS LA MEME DIRECTION</a:t>
            </a:r>
          </a:p>
          <a:p>
            <a:pPr>
              <a:lnSpc>
                <a:spcPct val="200000"/>
              </a:lnSpc>
            </a:pPr>
            <a:r>
              <a:rPr lang="fr-FR" dirty="0"/>
              <a:t>PROJETS STRUCTURANTS AU PROFIT DES MEMBRES</a:t>
            </a:r>
          </a:p>
          <a:p>
            <a:pPr>
              <a:lnSpc>
                <a:spcPct val="200000"/>
              </a:lnSpc>
            </a:pPr>
            <a:r>
              <a:rPr lang="fr-FR" dirty="0"/>
              <a:t>SIEGE ET ADMINISTRATION POUR L’ASSOCIATION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37375296-8DCC-6235-6742-9EB9E10141C7}"/>
              </a:ext>
            </a:extLst>
          </p:cNvPr>
          <p:cNvGrpSpPr/>
          <p:nvPr/>
        </p:nvGrpSpPr>
        <p:grpSpPr>
          <a:xfrm>
            <a:off x="6990080" y="0"/>
            <a:ext cx="2086474" cy="2015733"/>
            <a:chOff x="0" y="0"/>
            <a:chExt cx="812800" cy="812800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BE4EC750-65E2-98B3-9551-3124490579F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C225A64-517C-4AE8-7E2F-30F0AE344D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233816" y="3680285"/>
            <a:ext cx="1790700" cy="17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43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9C70C280-CB51-9242-B795-16E546BCBC5E}"/>
              </a:ext>
            </a:extLst>
          </p:cNvPr>
          <p:cNvGrpSpPr/>
          <p:nvPr/>
        </p:nvGrpSpPr>
        <p:grpSpPr>
          <a:xfrm>
            <a:off x="5801360" y="-1"/>
            <a:ext cx="3275194" cy="3297365"/>
            <a:chOff x="0" y="0"/>
            <a:chExt cx="812800" cy="812800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5438BABF-ABF8-1C42-81DE-D85A7D9A375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6BF6106-CD4A-3748-9E4D-93EC48194D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0" y="0"/>
            <a:ext cx="3342641" cy="3297365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C90AAC9-D344-414B-BC9E-CECE751B4D85}"/>
              </a:ext>
            </a:extLst>
          </p:cNvPr>
          <p:cNvSpPr txBox="1">
            <a:spLocks/>
          </p:cNvSpPr>
          <p:nvPr/>
        </p:nvSpPr>
        <p:spPr>
          <a:xfrm>
            <a:off x="463574" y="3094077"/>
            <a:ext cx="8216853" cy="2434856"/>
          </a:xfrm>
          <a:prstGeom prst="rect">
            <a:avLst/>
          </a:prstGeom>
        </p:spPr>
        <p:txBody>
          <a:bodyPr/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b="1" dirty="0"/>
              <a:t>MERCI </a:t>
            </a:r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FR" sz="4400" b="1" dirty="0"/>
              <a:t>POUR VOTRE ATTTENTION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72694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3" name="Freeform 3"/>
          <p:cNvSpPr/>
          <p:nvPr/>
        </p:nvSpPr>
        <p:spPr>
          <a:xfrm flipH="1">
            <a:off x="6616969" y="826729"/>
            <a:ext cx="2631806" cy="3137772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4" name="Freeform 4"/>
          <p:cNvSpPr/>
          <p:nvPr/>
        </p:nvSpPr>
        <p:spPr>
          <a:xfrm>
            <a:off x="4188380" y="1436266"/>
            <a:ext cx="4235683" cy="4882632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5" name="Group 5"/>
          <p:cNvGrpSpPr/>
          <p:nvPr/>
        </p:nvGrpSpPr>
        <p:grpSpPr>
          <a:xfrm>
            <a:off x="5613625" y="1719534"/>
            <a:ext cx="3406393" cy="340639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669459" y="1775368"/>
            <a:ext cx="3294725" cy="329472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593054" y="4017852"/>
            <a:ext cx="348070" cy="348070"/>
          </a:xfrm>
          <a:custGeom>
            <a:avLst/>
            <a:gdLst/>
            <a:ahLst/>
            <a:cxnLst/>
            <a:rect l="l" t="t" r="r" b="b"/>
            <a:pathLst>
              <a:path w="696139" h="696139">
                <a:moveTo>
                  <a:pt x="0" y="0"/>
                </a:moveTo>
                <a:lnTo>
                  <a:pt x="696139" y="0"/>
                </a:lnTo>
                <a:lnTo>
                  <a:pt x="696139" y="696139"/>
                </a:lnTo>
                <a:lnTo>
                  <a:pt x="0" y="6961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12" name="Freeform 12"/>
          <p:cNvSpPr/>
          <p:nvPr/>
        </p:nvSpPr>
        <p:spPr>
          <a:xfrm>
            <a:off x="593054" y="4539885"/>
            <a:ext cx="348508" cy="348508"/>
          </a:xfrm>
          <a:custGeom>
            <a:avLst/>
            <a:gdLst/>
            <a:ahLst/>
            <a:cxnLst/>
            <a:rect l="l" t="t" r="r" b="b"/>
            <a:pathLst>
              <a:path w="697016" h="697016">
                <a:moveTo>
                  <a:pt x="0" y="0"/>
                </a:moveTo>
                <a:lnTo>
                  <a:pt x="697016" y="0"/>
                </a:lnTo>
                <a:lnTo>
                  <a:pt x="697016" y="697016"/>
                </a:lnTo>
                <a:lnTo>
                  <a:pt x="0" y="6970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14" name="TextBox 14"/>
          <p:cNvSpPr txBox="1"/>
          <p:nvPr/>
        </p:nvSpPr>
        <p:spPr>
          <a:xfrm>
            <a:off x="576540" y="2964403"/>
            <a:ext cx="3728760" cy="769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87"/>
              </a:lnSpc>
              <a:spcBef>
                <a:spcPct val="0"/>
              </a:spcBef>
            </a:pPr>
            <a:r>
              <a:rPr lang="fr-FR" sz="2400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Contactez-nous</a:t>
            </a:r>
            <a:r>
              <a:rPr lang="en-US" sz="2400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2409" y="4034568"/>
            <a:ext cx="2569236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7"/>
              </a:lnSpc>
            </a:pPr>
            <a:r>
              <a:rPr lang="en-US" sz="2000" b="1" dirty="0">
                <a:solidFill>
                  <a:srgbClr val="1A1A1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+229 56 64 60 01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2409" y="4557040"/>
            <a:ext cx="330940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7"/>
              </a:lnSpc>
            </a:pPr>
            <a:r>
              <a:rPr lang="en-US" sz="2000" i="1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oppins Bold"/>
              </a:rPr>
              <a:t>apspbenin</a:t>
            </a:r>
            <a:r>
              <a:rPr lang="en-US" sz="2000" i="1" dirty="0" err="1">
                <a:solidFill>
                  <a:srgbClr val="1A1A1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@gmail.com</a:t>
            </a:r>
            <a:endParaRPr lang="en-US" sz="2000" i="1" dirty="0">
              <a:solidFill>
                <a:srgbClr val="1A1A1A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C8D4B40-CECB-6D4D-ACBF-4168C5EABB5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190500" y="1147639"/>
            <a:ext cx="1790700" cy="1786061"/>
          </a:xfrm>
          <a:prstGeom prst="rect">
            <a:avLst/>
          </a:prstGeom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4D32E891-4295-F246-95C2-4542022771A0}"/>
              </a:ext>
            </a:extLst>
          </p:cNvPr>
          <p:cNvSpPr txBox="1"/>
          <p:nvPr/>
        </p:nvSpPr>
        <p:spPr>
          <a:xfrm>
            <a:off x="1742532" y="2296937"/>
            <a:ext cx="369978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b="1" cap="small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</a:t>
            </a:r>
            <a:r>
              <a:rPr lang="en-US" sz="20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ssociation des </a:t>
            </a:r>
            <a:r>
              <a:rPr lang="en-US" sz="2000" b="1" cap="small" spc="-32" dirty="0" err="1">
                <a:solidFill>
                  <a:srgbClr val="009043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0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harmaciens</a:t>
            </a:r>
            <a:r>
              <a:rPr lang="en-US" sz="20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20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du </a:t>
            </a:r>
            <a:r>
              <a:rPr lang="en-US" sz="20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</a:t>
            </a:r>
            <a:r>
              <a:rPr lang="en-US" sz="20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ecteur</a:t>
            </a:r>
            <a:r>
              <a:rPr lang="en-US" sz="20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  <a:r>
              <a:rPr lang="en-US" sz="20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0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rivé</a:t>
            </a:r>
            <a:r>
              <a:rPr lang="en-US" sz="20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du </a:t>
            </a:r>
            <a:r>
              <a:rPr lang="en-US" sz="20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B</a:t>
            </a:r>
            <a:r>
              <a:rPr lang="en-US" sz="20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énin</a:t>
            </a:r>
            <a:endParaRPr lang="en-US" sz="2000" b="1" cap="small" spc="-32" dirty="0">
              <a:solidFill>
                <a:srgbClr val="1A1A1A"/>
              </a:solidFill>
              <a:latin typeface="Times New Roman" panose="02020603050405020304" pitchFamily="18" charset="0"/>
              <a:ea typeface="Kollektif Bold"/>
              <a:cs typeface="Times New Roman" panose="02020603050405020304" pitchFamily="18" charset="0"/>
              <a:sym typeface="Kollektif Bold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45F2F310-486B-6442-B224-DE13643B92E4}"/>
              </a:ext>
            </a:extLst>
          </p:cNvPr>
          <p:cNvSpPr txBox="1"/>
          <p:nvPr/>
        </p:nvSpPr>
        <p:spPr>
          <a:xfrm>
            <a:off x="2352864" y="1105320"/>
            <a:ext cx="223199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5400" b="1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APSPB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5345135" y="1832743"/>
            <a:ext cx="364016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800" b="1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APSPB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55F80F-6F4D-7840-BEDA-401ABA645A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2135" r="20505" b="20370"/>
          <a:stretch/>
        </p:blipFill>
        <p:spPr>
          <a:xfrm>
            <a:off x="-16016" y="160622"/>
            <a:ext cx="5226500" cy="5283200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37C3C18C-ED36-014B-9276-4560CB502B1D}"/>
              </a:ext>
            </a:extLst>
          </p:cNvPr>
          <p:cNvSpPr txBox="1"/>
          <p:nvPr/>
        </p:nvSpPr>
        <p:spPr>
          <a:xfrm>
            <a:off x="4037741" y="4839128"/>
            <a:ext cx="508220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cap="small" spc="-32" dirty="0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A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ssociation des </a:t>
            </a:r>
            <a:r>
              <a:rPr lang="en-US" sz="2800" b="1" cap="small" spc="-32" dirty="0" err="1">
                <a:solidFill>
                  <a:srgbClr val="009043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harmaciens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du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S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ecteur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P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rivé</a:t>
            </a:r>
            <a:r>
              <a:rPr lang="en-US" sz="2800" b="1" cap="small" spc="-32" dirty="0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 du </a:t>
            </a:r>
            <a:r>
              <a:rPr lang="en-US" sz="2800" b="1" cap="small" spc="-32" dirty="0" err="1">
                <a:solidFill>
                  <a:srgbClr val="00B050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B</a:t>
            </a:r>
            <a:r>
              <a:rPr lang="en-US" sz="2800" b="1" cap="small" spc="-32" dirty="0" err="1">
                <a:solidFill>
                  <a:srgbClr val="1A1A1A"/>
                </a:solidFill>
                <a:latin typeface="Times New Roman" panose="02020603050405020304" pitchFamily="18" charset="0"/>
                <a:ea typeface="Kollektif Bold"/>
                <a:cs typeface="Times New Roman" panose="02020603050405020304" pitchFamily="18" charset="0"/>
                <a:sym typeface="Kollektif Bold"/>
              </a:rPr>
              <a:t>énin</a:t>
            </a:r>
            <a:endParaRPr lang="en-US" sz="2800" b="1" cap="small" spc="-32" dirty="0">
              <a:solidFill>
                <a:srgbClr val="1A1A1A"/>
              </a:solidFill>
              <a:latin typeface="Times New Roman" panose="02020603050405020304" pitchFamily="18" charset="0"/>
              <a:ea typeface="Kollektif Bold"/>
              <a:cs typeface="Times New Roman" panose="02020603050405020304" pitchFamily="18" charset="0"/>
              <a:sym typeface="Kollektif Bold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4E0734-B44A-654A-A136-108EBECCF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498" y="0"/>
            <a:ext cx="2019448" cy="18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0417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205</TotalTime>
  <Words>376</Words>
  <Application>Microsoft Macintosh PowerPoint</Application>
  <PresentationFormat>Affichage à l'écran (4:3)</PresentationFormat>
  <Paragraphs>56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Gill Sans MT</vt:lpstr>
      <vt:lpstr>Kollektif Bold</vt:lpstr>
      <vt:lpstr>Poppins</vt:lpstr>
      <vt:lpstr>Poppins Bold</vt:lpstr>
      <vt:lpstr>Times New Roman</vt:lpstr>
      <vt:lpstr>Galerie</vt:lpstr>
      <vt:lpstr>Présentation PowerPoint</vt:lpstr>
      <vt:lpstr>Présentation PowerPoint</vt:lpstr>
      <vt:lpstr>CONTEXTE</vt:lpstr>
      <vt:lpstr>Présentation PowerPoint</vt:lpstr>
      <vt:lpstr>Présentation PowerPoint</vt:lpstr>
      <vt:lpstr>OBJECTIFS</vt:lpstr>
      <vt:lpstr>Présentation PowerPoint</vt:lpstr>
      <vt:lpstr>AXES D’INTERVENTION</vt:lpstr>
      <vt:lpstr>Présentation PowerPoint</vt:lpstr>
      <vt:lpstr>Présentation PowerPoint</vt:lpstr>
      <vt:lpstr>PRINCIPAUX RESULTATS OBTENUS</vt:lpstr>
      <vt:lpstr>DEFIS</vt:lpstr>
      <vt:lpstr>PERSPECTIVES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Rodrigue SONDJO</dc:creator>
  <cp:lastModifiedBy>Ronick Adeossi</cp:lastModifiedBy>
  <cp:revision>9</cp:revision>
  <dcterms:created xsi:type="dcterms:W3CDTF">2024-09-10T14:17:44Z</dcterms:created>
  <dcterms:modified xsi:type="dcterms:W3CDTF">2024-09-12T06:41:27Z</dcterms:modified>
</cp:coreProperties>
</file>