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683" r:id="rId5"/>
    <p:sldId id="519" r:id="rId6"/>
    <p:sldId id="341" r:id="rId7"/>
    <p:sldId id="522" r:id="rId8"/>
    <p:sldId id="624" r:id="rId9"/>
    <p:sldId id="377" r:id="rId10"/>
    <p:sldId id="379" r:id="rId11"/>
    <p:sldId id="388" r:id="rId12"/>
    <p:sldId id="389" r:id="rId13"/>
    <p:sldId id="445" r:id="rId14"/>
    <p:sldId id="668" r:id="rId15"/>
    <p:sldId id="684" r:id="rId16"/>
    <p:sldId id="416" r:id="rId17"/>
    <p:sldId id="262" r:id="rId18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377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Rick Song" initials="R" lastIdx="4" clrIdx="6"/>
  <p:cmAuthor id="1" name="86151" initials="8" lastIdx="25" clrIdx="0"/>
  <p:cmAuthor id="8" name="许 怡晴" initials="许" lastIdx="7" clrIdx="7"/>
  <p:cmAuthor id="2" name="TransPerfect_CC" initials="CC" lastIdx="1" clrIdx="1"/>
  <p:cmAuthor id="9" name="Dong Rick" initials="DR" lastIdx="9" clrIdx="8"/>
  <p:cmAuthor id="3" name="许17" initials="Xu" lastIdx="35" clrIdx="2"/>
  <p:cmAuthor id="4" name="宋铮跃" initials="R.S" lastIdx="18" clrIdx="3"/>
  <p:cmAuthor id="5" name="徐小明" initials="徐小明" lastIdx="47" clrIdx="4"/>
  <p:cmAuthor id="6" name="Administrator" initials="A" lastIdx="13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5EB95E"/>
    <a:srgbClr val="FFFFFF"/>
    <a:srgbClr val="898989"/>
    <a:srgbClr val="1B67B2"/>
    <a:srgbClr val="315DA2"/>
    <a:srgbClr val="4472C4"/>
    <a:srgbClr val="F5F7F9"/>
    <a:srgbClr val="1F6FB8"/>
    <a:srgbClr val="D9A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110" autoAdjust="0"/>
  </p:normalViewPr>
  <p:slideViewPr>
    <p:cSldViewPr showGuides="1">
      <p:cViewPr varScale="1">
        <p:scale>
          <a:sx n="78" d="100"/>
          <a:sy n="78" d="100"/>
        </p:scale>
        <p:origin x="591" y="39"/>
      </p:cViewPr>
      <p:guideLst>
        <p:guide orient="horz" pos="2177"/>
        <p:guide pos="3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73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171450" indent="-1714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The development history of Anke is epitome of the development history of the medical device industry in Shenzhen</a:t>
            </a:r>
            <a:endParaRPr lang="en-US" altLang="zh-CN" dirty="0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The development process of Anke MRI represents the development history of China's magnetic resonance industry</a:t>
            </a:r>
            <a:endParaRPr lang="en-US" altLang="zh-CN" dirty="0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Has created several China’ first in the field of large medical equipment.</a:t>
            </a:r>
            <a:endParaRPr lang="en-US" altLang="zh-CN" dirty="0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More than 40 products and technologies have filled the gaps at home and abroad.</a:t>
            </a:r>
            <a:endParaRPr lang="en-US" altLang="zh-CN" dirty="0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2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fld id="{73E34AE7-9378-49F9-BC4D-656A638D60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fld id="{12AD64F8-0A13-44FB-BFF7-1F567BE8E8EF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11266056" y="272800"/>
            <a:ext cx="605936" cy="540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7.jpeg"/><Relationship Id="rId3" Type="http://schemas.openxmlformats.org/officeDocument/2006/relationships/tags" Target="../tags/tag1.xml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tags" Target="../tags/tag22.xml"/><Relationship Id="rId7" Type="http://schemas.openxmlformats.org/officeDocument/2006/relationships/image" Target="../media/image10.jpeg"/><Relationship Id="rId6" Type="http://schemas.openxmlformats.org/officeDocument/2006/relationships/tags" Target="../tags/tag21.xml"/><Relationship Id="rId5" Type="http://schemas.openxmlformats.org/officeDocument/2006/relationships/image" Target="../media/image9.png"/><Relationship Id="rId4" Type="http://schemas.openxmlformats.org/officeDocument/2006/relationships/tags" Target="../tags/tag20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4.jpeg"/><Relationship Id="rId14" Type="http://schemas.openxmlformats.org/officeDocument/2006/relationships/tags" Target="../tags/tag25.xml"/><Relationship Id="rId13" Type="http://schemas.openxmlformats.org/officeDocument/2006/relationships/image" Target="../media/image13.jpeg"/><Relationship Id="rId12" Type="http://schemas.openxmlformats.org/officeDocument/2006/relationships/tags" Target="../tags/tag24.xml"/><Relationship Id="rId11" Type="http://schemas.openxmlformats.org/officeDocument/2006/relationships/image" Target="../media/image12.jpeg"/><Relationship Id="rId10" Type="http://schemas.openxmlformats.org/officeDocument/2006/relationships/tags" Target="../tags/tag2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image" Target="../media/image16.png"/><Relationship Id="rId6" Type="http://schemas.openxmlformats.org/officeDocument/2006/relationships/tags" Target="../tags/tag27.xml"/><Relationship Id="rId5" Type="http://schemas.openxmlformats.org/officeDocument/2006/relationships/image" Target="../media/image15.png"/><Relationship Id="rId4" Type="http://schemas.openxmlformats.org/officeDocument/2006/relationships/tags" Target="../tags/tag26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34.xml"/><Relationship Id="rId16" Type="http://schemas.openxmlformats.org/officeDocument/2006/relationships/image" Target="../media/image19.png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image" Target="../media/image18.png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tags" Target="../tags/tag37.xml"/><Relationship Id="rId7" Type="http://schemas.openxmlformats.org/officeDocument/2006/relationships/image" Target="../media/image24.png"/><Relationship Id="rId6" Type="http://schemas.openxmlformats.org/officeDocument/2006/relationships/tags" Target="../tags/tag36.xml"/><Relationship Id="rId5" Type="http://schemas.openxmlformats.org/officeDocument/2006/relationships/image" Target="../media/image23.png"/><Relationship Id="rId4" Type="http://schemas.openxmlformats.org/officeDocument/2006/relationships/tags" Target="../tags/tag35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jpe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9.xml"/><Relationship Id="rId6" Type="http://schemas.microsoft.com/office/2007/relationships/hdphoto" Target="../media/image34.wdp"/><Relationship Id="rId5" Type="http://schemas.openxmlformats.org/officeDocument/2006/relationships/image" Target="../media/image33.png"/><Relationship Id="rId4" Type="http://schemas.openxmlformats.org/officeDocument/2006/relationships/tags" Target="../tags/tag38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image" Target="../media/image38.jpeg"/><Relationship Id="rId7" Type="http://schemas.openxmlformats.org/officeDocument/2006/relationships/image" Target="../media/image4.png"/><Relationship Id="rId6" Type="http://schemas.openxmlformats.org/officeDocument/2006/relationships/image" Target="../media/image5.png"/><Relationship Id="rId5" Type="http://schemas.openxmlformats.org/officeDocument/2006/relationships/image" Target="../media/image37.jpeg"/><Relationship Id="rId46" Type="http://schemas.openxmlformats.org/officeDocument/2006/relationships/notesSlide" Target="../notesSlides/notesSlide12.xml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70.xml"/><Relationship Id="rId43" Type="http://schemas.openxmlformats.org/officeDocument/2006/relationships/tags" Target="../tags/tag69.xml"/><Relationship Id="rId42" Type="http://schemas.openxmlformats.org/officeDocument/2006/relationships/tags" Target="../tags/tag68.xml"/><Relationship Id="rId41" Type="http://schemas.openxmlformats.org/officeDocument/2006/relationships/tags" Target="../tags/tag67.xml"/><Relationship Id="rId40" Type="http://schemas.openxmlformats.org/officeDocument/2006/relationships/tags" Target="../tags/tag66.xml"/><Relationship Id="rId4" Type="http://schemas.openxmlformats.org/officeDocument/2006/relationships/tags" Target="../tags/tag41.xml"/><Relationship Id="rId39" Type="http://schemas.openxmlformats.org/officeDocument/2006/relationships/tags" Target="../tags/tag65.xml"/><Relationship Id="rId38" Type="http://schemas.openxmlformats.org/officeDocument/2006/relationships/tags" Target="../tags/tag64.xml"/><Relationship Id="rId37" Type="http://schemas.openxmlformats.org/officeDocument/2006/relationships/tags" Target="../tags/tag63.xml"/><Relationship Id="rId36" Type="http://schemas.openxmlformats.org/officeDocument/2006/relationships/tags" Target="../tags/tag62.xml"/><Relationship Id="rId35" Type="http://schemas.openxmlformats.org/officeDocument/2006/relationships/tags" Target="../tags/tag61.xml"/><Relationship Id="rId34" Type="http://schemas.openxmlformats.org/officeDocument/2006/relationships/tags" Target="../tags/tag60.xml"/><Relationship Id="rId33" Type="http://schemas.openxmlformats.org/officeDocument/2006/relationships/tags" Target="../tags/tag59.xml"/><Relationship Id="rId32" Type="http://schemas.openxmlformats.org/officeDocument/2006/relationships/tags" Target="../tags/tag58.xml"/><Relationship Id="rId31" Type="http://schemas.openxmlformats.org/officeDocument/2006/relationships/tags" Target="../tags/tag57.xml"/><Relationship Id="rId30" Type="http://schemas.openxmlformats.org/officeDocument/2006/relationships/tags" Target="../tags/tag56.xml"/><Relationship Id="rId3" Type="http://schemas.openxmlformats.org/officeDocument/2006/relationships/image" Target="../media/image36.jpeg"/><Relationship Id="rId29" Type="http://schemas.openxmlformats.org/officeDocument/2006/relationships/tags" Target="../tags/tag55.xml"/><Relationship Id="rId28" Type="http://schemas.openxmlformats.org/officeDocument/2006/relationships/tags" Target="../tags/tag54.xml"/><Relationship Id="rId27" Type="http://schemas.openxmlformats.org/officeDocument/2006/relationships/tags" Target="../tags/tag53.xml"/><Relationship Id="rId26" Type="http://schemas.openxmlformats.org/officeDocument/2006/relationships/tags" Target="../tags/tag52.xml"/><Relationship Id="rId25" Type="http://schemas.openxmlformats.org/officeDocument/2006/relationships/tags" Target="../tags/tag51.xml"/><Relationship Id="rId24" Type="http://schemas.openxmlformats.org/officeDocument/2006/relationships/tags" Target="../tags/tag50.xml"/><Relationship Id="rId23" Type="http://schemas.openxmlformats.org/officeDocument/2006/relationships/tags" Target="../tags/tag49.xml"/><Relationship Id="rId22" Type="http://schemas.openxmlformats.org/officeDocument/2006/relationships/tags" Target="../tags/tag48.xml"/><Relationship Id="rId21" Type="http://schemas.openxmlformats.org/officeDocument/2006/relationships/image" Target="../media/image6.png"/><Relationship Id="rId20" Type="http://schemas.openxmlformats.org/officeDocument/2006/relationships/tags" Target="../tags/tag47.xml"/><Relationship Id="rId2" Type="http://schemas.openxmlformats.org/officeDocument/2006/relationships/tags" Target="../tags/tag40.xml"/><Relationship Id="rId19" Type="http://schemas.openxmlformats.org/officeDocument/2006/relationships/image" Target="../media/image44.jpeg"/><Relationship Id="rId18" Type="http://schemas.openxmlformats.org/officeDocument/2006/relationships/tags" Target="../tags/tag46.xml"/><Relationship Id="rId17" Type="http://schemas.openxmlformats.org/officeDocument/2006/relationships/image" Target="../media/image43.jpeg"/><Relationship Id="rId16" Type="http://schemas.openxmlformats.org/officeDocument/2006/relationships/tags" Target="../tags/tag45.xml"/><Relationship Id="rId15" Type="http://schemas.openxmlformats.org/officeDocument/2006/relationships/image" Target="../media/image42.png"/><Relationship Id="rId14" Type="http://schemas.openxmlformats.org/officeDocument/2006/relationships/image" Target="../media/image41.jpeg"/><Relationship Id="rId13" Type="http://schemas.openxmlformats.org/officeDocument/2006/relationships/tags" Target="../tags/tag44.xml"/><Relationship Id="rId12" Type="http://schemas.openxmlformats.org/officeDocument/2006/relationships/image" Target="../media/image40.jpeg"/><Relationship Id="rId11" Type="http://schemas.openxmlformats.org/officeDocument/2006/relationships/tags" Target="../tags/tag43.xml"/><Relationship Id="rId10" Type="http://schemas.openxmlformats.org/officeDocument/2006/relationships/image" Target="../media/image39.jpeg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45.jpeg"/><Relationship Id="rId15" Type="http://schemas.openxmlformats.org/officeDocument/2006/relationships/notesSlide" Target="../notesSlides/notesSlide13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72.xml"/><Relationship Id="rId12" Type="http://schemas.openxmlformats.org/officeDocument/2006/relationships/image" Target="../media/image52.png"/><Relationship Id="rId11" Type="http://schemas.openxmlformats.org/officeDocument/2006/relationships/image" Target="../media/image51.png"/><Relationship Id="rId10" Type="http://schemas.openxmlformats.org/officeDocument/2006/relationships/image" Target="../media/image50.png"/><Relationship Id="rId1" Type="http://schemas.openxmlformats.org/officeDocument/2006/relationships/tags" Target="../tags/tag7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635" cy="68586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050405" y="4348480"/>
            <a:ext cx="4528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en-US" sz="28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Présentation de la Société</a:t>
            </a:r>
            <a:endParaRPr lang="fr-FR" altLang="en-US" sz="28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13" name="图片 12" descr="标语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040" y="303530"/>
            <a:ext cx="1751330" cy="9245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07220" y="4086860"/>
            <a:ext cx="1847215" cy="8509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83075" y="2486660"/>
            <a:ext cx="71755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  <a:latin typeface="Arial" panose="020B0604020202090204" pitchFamily="34" charset="0"/>
                <a:ea typeface="黑体" panose="02010609060101010101" charset="-122"/>
                <a:cs typeface="Arial" panose="020B0604020202090204" pitchFamily="34" charset="0"/>
                <a:sym typeface="+mn-ea"/>
              </a:rPr>
              <a:t>Shenzhen Anke </a:t>
            </a:r>
            <a:endParaRPr lang="en-US" sz="4800" b="1" dirty="0">
              <a:solidFill>
                <a:schemeClr val="bg1"/>
              </a:solidFill>
              <a:latin typeface="Arial" panose="020B0604020202090204" pitchFamily="34" charset="0"/>
              <a:ea typeface="黑体" panose="02010609060101010101" charset="-122"/>
              <a:cs typeface="Arial" panose="020B0604020202090204" pitchFamily="34" charset="0"/>
            </a:endParaRPr>
          </a:p>
          <a:p>
            <a:pPr algn="r"/>
            <a:r>
              <a:rPr lang="en-US" sz="4800" b="1" dirty="0">
                <a:solidFill>
                  <a:schemeClr val="bg1"/>
                </a:solidFill>
                <a:latin typeface="Arial" panose="020B0604020202090204" pitchFamily="34" charset="0"/>
                <a:ea typeface="黑体" panose="02010609060101010101" charset="-122"/>
                <a:cs typeface="Arial" panose="020B0604020202090204" pitchFamily="34" charset="0"/>
                <a:sym typeface="+mn-ea"/>
              </a:rPr>
              <a:t>High-tech Co.,Ltd</a:t>
            </a:r>
            <a:endParaRPr lang="en-US" altLang="en-US" sz="4800" b="1" dirty="0">
              <a:solidFill>
                <a:schemeClr val="bg1"/>
              </a:solidFill>
              <a:latin typeface="Arial" panose="020B0604020202090204" pitchFamily="34" charset="0"/>
              <a:ea typeface="黑体" panose="02010609060101010101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9" name="图片 8" descr="安科英文LOGO-标准色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370" y="382905"/>
            <a:ext cx="850900" cy="7613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H="1">
            <a:off x="10174605" y="331470"/>
            <a:ext cx="6985" cy="812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391160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44295" y="261620"/>
            <a:ext cx="872680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Vue d’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E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nsemble de l’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E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ntreprise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3710" y="2245995"/>
            <a:ext cx="5751195" cy="37592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44170" y="1211580"/>
            <a:ext cx="10536555" cy="6210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900" b="1">
                <a:solidFill>
                  <a:srgbClr val="0070C0"/>
                </a:solidFill>
                <a:latin typeface="Arial Bold" panose="020B0604020202090204" charset="0"/>
                <a:ea typeface="微软雅黑" panose="020B0503020204020204" charset="-122"/>
                <a:cs typeface="Arial Bold" panose="020B0604020202090204" charset="0"/>
              </a:rPr>
              <a:t>Traiblazer Médical Chinois et Pionnier Depuis 1986</a:t>
            </a:r>
            <a:r>
              <a:rPr lang="en-US" altLang="zh-CN" sz="2900" b="1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e</a:t>
            </a:r>
            <a:endParaRPr lang="en-US" altLang="zh-CN" sz="2900" b="1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09715" y="2078990"/>
            <a:ext cx="5582285" cy="441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just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Leader chinois des technologies 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de l’IRM et de la </a:t>
            </a:r>
            <a:r>
              <a:rPr lang="fr-FR" altLang="en-US" dirty="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CT</a:t>
            </a:r>
            <a:endParaRPr lang="fr-FR" altLang="en-US" dirty="0">
              <a:solidFill>
                <a:schemeClr val="accent1">
                  <a:lumMod val="7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522720" y="2313305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6522720" y="2769870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6522720" y="4909185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6522720" y="6308725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672580" y="6085205"/>
            <a:ext cx="5384800" cy="523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just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A servi 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15000+</a:t>
            </a: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lang="fr-FR" altLang="en-US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clients</a:t>
            </a: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finaux dans le monde entier.</a:t>
            </a:r>
            <a:endParaRPr lang="en-US" altLang="zh-CN" dirty="0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6609715" y="2577465"/>
            <a:ext cx="5156835" cy="1722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just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Spécialisé</a:t>
            </a:r>
            <a:r>
              <a:rPr lang="en-US" altLang="zh-CN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dans la tomodensitométrie, l’IRM,la série de radiographies à rayons X,</a:t>
            </a:r>
            <a:endParaRPr lang="en-US" altLang="zh-CN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indent="0" algn="just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la tomodensitométrie dentaire et la recherche et le développement, 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la production, les ventes et les services techniques d’équipements de traitement mini-invasifs.</a:t>
            </a:r>
            <a:endParaRPr lang="en-US" altLang="zh-CN">
              <a:solidFill>
                <a:schemeClr val="accent1">
                  <a:lumMod val="7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6672580" y="4725035"/>
            <a:ext cx="4749800" cy="1326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just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Les 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exportation</a:t>
            </a:r>
            <a:r>
              <a:rPr lang="en-US" altLang="zh-CN" dirty="0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s de gros équipements d’imagerie médicale se sont 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classées parmi les trois premières pendant six années consécutives.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pic>
        <p:nvPicPr>
          <p:cNvPr id="20" name="图片 19" descr="安科英文LOGO-标准色白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174095" y="288925"/>
            <a:ext cx="641350" cy="574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安科PPT背面-恢复的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47625" y="-71755"/>
            <a:ext cx="12192000" cy="6858000"/>
          </a:xfrm>
          <a:prstGeom prst="rect">
            <a:avLst/>
          </a:prstGeom>
        </p:spPr>
      </p:pic>
      <p:pic>
        <p:nvPicPr>
          <p:cNvPr id="18" name="图片 17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05" y="441960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50950" y="298450"/>
            <a:ext cx="985202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Milestones et 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H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istoire de l’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I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nnovation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cxnSp>
        <p:nvCxnSpPr>
          <p:cNvPr id="9" name="Straight Arrow Connector 22"/>
          <p:cNvCxnSpPr/>
          <p:nvPr/>
        </p:nvCxnSpPr>
        <p:spPr>
          <a:xfrm flipV="1">
            <a:off x="11208379" y="1798955"/>
            <a:ext cx="935990" cy="81915"/>
          </a:xfrm>
          <a:prstGeom prst="straightConnector1">
            <a:avLst/>
          </a:prstGeom>
          <a:ln w="69850">
            <a:gradFill>
              <a:gsLst>
                <a:gs pos="47000">
                  <a:schemeClr val="accent1">
                    <a:lumMod val="5000"/>
                    <a:lumOff val="95000"/>
                    <a:alpha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4380000" scaled="0"/>
            </a:gra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20008987">
            <a:off x="-2609848" y="3787153"/>
            <a:ext cx="16641566" cy="4716387"/>
          </a:xfrm>
          <a:prstGeom prst="arc">
            <a:avLst>
              <a:gd name="adj1" fmla="val 12181150"/>
              <a:gd name="adj2" fmla="val 20916740"/>
            </a:avLst>
          </a:prstGeom>
          <a:ln w="63500" cap="rnd">
            <a:gradFill>
              <a:gsLst>
                <a:gs pos="21000">
                  <a:schemeClr val="accent1">
                    <a:lumMod val="5000"/>
                    <a:lumOff val="95000"/>
                    <a:alpha val="55000"/>
                  </a:schemeClr>
                </a:gs>
                <a:gs pos="56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91000">
                  <a:schemeClr val="accent1">
                    <a:lumMod val="30000"/>
                    <a:lumOff val="70000"/>
                  </a:schemeClr>
                </a:gs>
              </a:gsLst>
              <a:lin ang="438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4" name="TextBox 33"/>
          <p:cNvSpPr txBox="1"/>
          <p:nvPr/>
        </p:nvSpPr>
        <p:spPr>
          <a:xfrm>
            <a:off x="1362710" y="6267450"/>
            <a:ext cx="1524000" cy="5187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Première IRM ASP-015 de Chine</a:t>
            </a:r>
            <a:endParaRPr kumimoji="1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7411" y="6239886"/>
            <a:ext cx="966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1989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320516" y="5584418"/>
            <a:ext cx="863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1992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3" name="TextBox 46"/>
          <p:cNvSpPr txBox="1"/>
          <p:nvPr/>
        </p:nvSpPr>
        <p:spPr>
          <a:xfrm>
            <a:off x="2032391" y="5372923"/>
            <a:ext cx="807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1998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9" name="TextBox 47"/>
          <p:cNvSpPr txBox="1"/>
          <p:nvPr/>
        </p:nvSpPr>
        <p:spPr>
          <a:xfrm>
            <a:off x="1744978" y="4760596"/>
            <a:ext cx="80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1999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0" name="TextBox 48"/>
          <p:cNvSpPr txBox="1"/>
          <p:nvPr/>
        </p:nvSpPr>
        <p:spPr>
          <a:xfrm>
            <a:off x="3094926" y="4878125"/>
            <a:ext cx="80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2009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1" name="TextBox 49"/>
          <p:cNvSpPr txBox="1"/>
          <p:nvPr/>
        </p:nvSpPr>
        <p:spPr>
          <a:xfrm>
            <a:off x="4500759" y="4179327"/>
            <a:ext cx="959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2014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6108419" y="3517929"/>
            <a:ext cx="99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2016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5" name="TextBox 51"/>
          <p:cNvSpPr txBox="1"/>
          <p:nvPr/>
        </p:nvSpPr>
        <p:spPr>
          <a:xfrm>
            <a:off x="6129383" y="2603040"/>
            <a:ext cx="897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2017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3178085" y="3814286"/>
            <a:ext cx="84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2012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7" name="TextBox 53"/>
          <p:cNvSpPr txBox="1"/>
          <p:nvPr/>
        </p:nvSpPr>
        <p:spPr>
          <a:xfrm>
            <a:off x="4692624" y="3231107"/>
            <a:ext cx="837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2015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8" name="TextBox 57"/>
          <p:cNvSpPr txBox="1"/>
          <p:nvPr/>
        </p:nvSpPr>
        <p:spPr>
          <a:xfrm>
            <a:off x="7414126" y="2900691"/>
            <a:ext cx="99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2018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9" name="TextBox 58"/>
          <p:cNvSpPr txBox="1"/>
          <p:nvPr/>
        </p:nvSpPr>
        <p:spPr>
          <a:xfrm>
            <a:off x="7472862" y="2113570"/>
            <a:ext cx="1019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2019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0" name="Oval 68"/>
          <p:cNvSpPr/>
          <p:nvPr/>
        </p:nvSpPr>
        <p:spPr>
          <a:xfrm>
            <a:off x="616647" y="6295667"/>
            <a:ext cx="170459" cy="18466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1" name="Oval 69"/>
          <p:cNvSpPr/>
          <p:nvPr/>
        </p:nvSpPr>
        <p:spPr>
          <a:xfrm>
            <a:off x="1192334" y="5908068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Oval 70"/>
          <p:cNvSpPr/>
          <p:nvPr/>
        </p:nvSpPr>
        <p:spPr>
          <a:xfrm>
            <a:off x="1819616" y="5484808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Oval 71"/>
          <p:cNvSpPr/>
          <p:nvPr/>
        </p:nvSpPr>
        <p:spPr>
          <a:xfrm>
            <a:off x="2427565" y="5104552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Oval 72"/>
          <p:cNvSpPr/>
          <p:nvPr/>
        </p:nvSpPr>
        <p:spPr>
          <a:xfrm>
            <a:off x="3786595" y="4318838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Oval 73"/>
          <p:cNvSpPr/>
          <p:nvPr/>
        </p:nvSpPr>
        <p:spPr>
          <a:xfrm>
            <a:off x="4521114" y="3936943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Oval 74"/>
          <p:cNvSpPr/>
          <p:nvPr/>
        </p:nvSpPr>
        <p:spPr>
          <a:xfrm>
            <a:off x="3090895" y="4681350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Oval 75"/>
          <p:cNvSpPr/>
          <p:nvPr/>
        </p:nvSpPr>
        <p:spPr>
          <a:xfrm>
            <a:off x="5322759" y="3567924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Oval 76"/>
          <p:cNvSpPr/>
          <p:nvPr/>
        </p:nvSpPr>
        <p:spPr>
          <a:xfrm>
            <a:off x="6031145" y="3270114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0" name="Oval 77"/>
          <p:cNvSpPr/>
          <p:nvPr/>
        </p:nvSpPr>
        <p:spPr>
          <a:xfrm>
            <a:off x="6744475" y="2950761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1" name="Oval 78"/>
          <p:cNvSpPr/>
          <p:nvPr/>
        </p:nvSpPr>
        <p:spPr>
          <a:xfrm>
            <a:off x="7506787" y="2667501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Oval 79"/>
          <p:cNvSpPr/>
          <p:nvPr/>
        </p:nvSpPr>
        <p:spPr>
          <a:xfrm>
            <a:off x="8253808" y="2413891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Oval 81"/>
          <p:cNvSpPr/>
          <p:nvPr/>
        </p:nvSpPr>
        <p:spPr>
          <a:xfrm>
            <a:off x="9264222" y="2133279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文本框 1"/>
          <p:cNvSpPr txBox="1"/>
          <p:nvPr/>
        </p:nvSpPr>
        <p:spPr>
          <a:xfrm>
            <a:off x="347345" y="4948555"/>
            <a:ext cx="1547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Première IRM supraconductrice de Chine 0.6T</a:t>
            </a:r>
            <a:endParaRPr kumimoji="1" lang="en-US" altLang="zh-CN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65" name="Rectangle 83"/>
          <p:cNvSpPr/>
          <p:nvPr/>
        </p:nvSpPr>
        <p:spPr>
          <a:xfrm>
            <a:off x="1861820" y="5661025"/>
            <a:ext cx="194373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La Premier CT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微软雅黑" panose="020B0503020204020204" charset="-122"/>
            </a:endParaRPr>
          </a:p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en spirale</a:t>
            </a:r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 de Chine</a:t>
            </a:r>
            <a:endParaRPr lang="fr-FR"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微软雅黑" panose="020B0503020204020204" charset="-122"/>
            </a:endParaRPr>
          </a:p>
        </p:txBody>
      </p:sp>
      <p:sp>
        <p:nvSpPr>
          <p:cNvPr id="66" name="文本框 31"/>
          <p:cNvSpPr txBox="1"/>
          <p:nvPr/>
        </p:nvSpPr>
        <p:spPr>
          <a:xfrm>
            <a:off x="1529715" y="4036060"/>
            <a:ext cx="19291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Le premier système de navigation neurochirurgical de Chine</a:t>
            </a:r>
            <a:endParaRPr kumimoji="1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67" name="Text Placeholder 59"/>
          <p:cNvSpPr txBox="1"/>
          <p:nvPr/>
        </p:nvSpPr>
        <p:spPr>
          <a:xfrm>
            <a:off x="2897505" y="5200015"/>
            <a:ext cx="1403985" cy="70802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Le premier</a:t>
            </a:r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Mobile CT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de Chine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68" name="文本框 1"/>
          <p:cNvSpPr txBox="1"/>
          <p:nvPr/>
        </p:nvSpPr>
        <p:spPr>
          <a:xfrm>
            <a:off x="2840990" y="3209925"/>
            <a:ext cx="1833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Lancement la 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Système de mammographie numérique de la Chine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1" name="Text Placeholder 59"/>
          <p:cNvSpPr txBox="1"/>
          <p:nvPr/>
        </p:nvSpPr>
        <p:spPr>
          <a:xfrm>
            <a:off x="4276033" y="4463890"/>
            <a:ext cx="2134112" cy="9030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La 3ème génération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1.5T IRM-SuperMark supraconductrice 1.5T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91" name="TextBox 88"/>
          <p:cNvSpPr txBox="1"/>
          <p:nvPr/>
        </p:nvSpPr>
        <p:spPr>
          <a:xfrm>
            <a:off x="9208589" y="2356929"/>
            <a:ext cx="1019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2020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98" name="文本框 3"/>
          <p:cNvSpPr txBox="1"/>
          <p:nvPr/>
        </p:nvSpPr>
        <p:spPr>
          <a:xfrm>
            <a:off x="4405657" y="2657637"/>
            <a:ext cx="176685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Lancement du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haut de gamme</a:t>
            </a:r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CT-DENTOM dentaire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99" name="TextBox 2"/>
          <p:cNvSpPr txBox="1"/>
          <p:nvPr/>
        </p:nvSpPr>
        <p:spPr>
          <a:xfrm>
            <a:off x="5893435" y="3773170"/>
            <a:ext cx="16275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Lancement de la plateforme de 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ANATOM</a:t>
            </a:r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 P</a:t>
            </a:r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récision 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00" name="矩形 192"/>
          <p:cNvSpPr/>
          <p:nvPr/>
        </p:nvSpPr>
        <p:spPr>
          <a:xfrm>
            <a:off x="5914073" y="2071534"/>
            <a:ext cx="134342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Multispirale à 128 </a:t>
            </a:r>
            <a:r>
              <a:rPr lang="en-US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Coupes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CT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-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ANATOM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128</a:t>
            </a:r>
            <a:endParaRPr lang="en-US" altLang="zh-CN" sz="1200" dirty="0">
              <a:solidFill>
                <a:schemeClr val="bg1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01" name="矩形 195"/>
          <p:cNvSpPr/>
          <p:nvPr/>
        </p:nvSpPr>
        <p:spPr>
          <a:xfrm>
            <a:off x="7271059" y="3198732"/>
            <a:ext cx="177785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Lancement de la première CT montée sur véhicule en Chine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02" name="矩形 198"/>
          <p:cNvSpPr/>
          <p:nvPr/>
        </p:nvSpPr>
        <p:spPr>
          <a:xfrm>
            <a:off x="6915785" y="1556385"/>
            <a:ext cx="251206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Lancement de la version ouverte de l’IRM supraconductrice – SuperMark 0.5T</a:t>
            </a:r>
            <a:endParaRPr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03" name="矩形 198"/>
          <p:cNvSpPr/>
          <p:nvPr/>
        </p:nvSpPr>
        <p:spPr>
          <a:xfrm>
            <a:off x="9002732" y="2666730"/>
            <a:ext cx="16962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Lancement de la 256 CT ANATOM S800 multi-</a:t>
            </a:r>
            <a:r>
              <a:rPr lang="fr-FR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coupes</a:t>
            </a:r>
            <a:endParaRPr lang="fr-FR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04" name="文本框 1"/>
          <p:cNvSpPr txBox="1"/>
          <p:nvPr/>
        </p:nvSpPr>
        <p:spPr>
          <a:xfrm>
            <a:off x="10775950" y="1269365"/>
            <a:ext cx="1742440" cy="4343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en-US" altLang="zh-CN" sz="2000" b="1" i="1" dirty="0">
                <a:gradFill>
                  <a:gsLst>
                    <a:gs pos="50000">
                      <a:srgbClr val="97C8E1"/>
                    </a:gs>
                    <a:gs pos="0">
                      <a:srgbClr val="BADAEB"/>
                    </a:gs>
                    <a:gs pos="100000">
                      <a:srgbClr val="74B5D6"/>
                    </a:gs>
                  </a:gsLst>
                  <a:lin scaled="1"/>
                </a:gradFill>
                <a:effectLst>
                  <a:outerShdw dist="723900" dir="5400000" sx="1000" sy="1000" algn="ctr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90204" pitchFamily="34" charset="0"/>
                <a:cs typeface="Arial" panose="020B0604020202090204" pitchFamily="34" charset="0"/>
              </a:rPr>
              <a:t>Ongoing…</a:t>
            </a:r>
            <a:endParaRPr kumimoji="1" lang="en-US" altLang="zh-CN" sz="2000" b="1" i="1" dirty="0">
              <a:gradFill>
                <a:gsLst>
                  <a:gs pos="50000">
                    <a:srgbClr val="97C8E1"/>
                  </a:gs>
                  <a:gs pos="0">
                    <a:srgbClr val="BADAEB"/>
                  </a:gs>
                  <a:gs pos="100000">
                    <a:srgbClr val="74B5D6"/>
                  </a:gs>
                </a:gsLst>
                <a:lin scaled="1"/>
              </a:gradFill>
              <a:effectLst>
                <a:outerShdw dist="723900" dir="5400000" sx="1000" sy="1000" algn="ctr" rotWithShape="0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" name="Oval 81"/>
          <p:cNvSpPr/>
          <p:nvPr>
            <p:custDataLst>
              <p:tags r:id="rId4"/>
            </p:custDataLst>
          </p:nvPr>
        </p:nvSpPr>
        <p:spPr>
          <a:xfrm>
            <a:off x="10128457" y="1917379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Oval 81"/>
          <p:cNvSpPr/>
          <p:nvPr>
            <p:custDataLst>
              <p:tags r:id="rId5"/>
            </p:custDataLst>
          </p:nvPr>
        </p:nvSpPr>
        <p:spPr>
          <a:xfrm>
            <a:off x="10992692" y="1799269"/>
            <a:ext cx="170459" cy="1846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88"/>
          <p:cNvSpPr txBox="1"/>
          <p:nvPr>
            <p:custDataLst>
              <p:tags r:id="rId6"/>
            </p:custDataLst>
          </p:nvPr>
        </p:nvSpPr>
        <p:spPr>
          <a:xfrm>
            <a:off x="9704524" y="1513014"/>
            <a:ext cx="10194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2021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7" name="矩形 198"/>
          <p:cNvSpPr/>
          <p:nvPr>
            <p:custDataLst>
              <p:tags r:id="rId7"/>
            </p:custDataLst>
          </p:nvPr>
        </p:nvSpPr>
        <p:spPr>
          <a:xfrm>
            <a:off x="9265622" y="1052560"/>
            <a:ext cx="16962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en-US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Lancement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Nouveau scanner CT ANATOM A200</a:t>
            </a:r>
            <a:endParaRPr lang="en-US" altLang="zh-CN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" name="TextBox 88"/>
          <p:cNvSpPr txBox="1"/>
          <p:nvPr>
            <p:custDataLst>
              <p:tags r:id="rId8"/>
            </p:custDataLst>
          </p:nvPr>
        </p:nvSpPr>
        <p:spPr>
          <a:xfrm>
            <a:off x="10560050" y="1983740"/>
            <a:ext cx="10433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2022</a:t>
            </a:r>
            <a:endParaRPr lang="en-US" altLang="zh-CN" sz="2000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0" name="矩形 198"/>
          <p:cNvSpPr/>
          <p:nvPr>
            <p:custDataLst>
              <p:tags r:id="rId9"/>
            </p:custDataLst>
          </p:nvPr>
        </p:nvSpPr>
        <p:spPr>
          <a:xfrm>
            <a:off x="10272732" y="2276840"/>
            <a:ext cx="169628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Lancement</a:t>
            </a:r>
            <a:r>
              <a:rPr lang="fr-FR" altLang="en-US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CT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Multi-DOP en forme de O</a:t>
            </a:r>
            <a:endParaRPr lang="en-US" altLang="zh-CN" sz="1200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2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0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11" grpId="0"/>
      <p:bldP spid="13" grpId="0"/>
      <p:bldP spid="19" grpId="0"/>
      <p:bldP spid="20" grpId="0"/>
      <p:bldP spid="21" grpId="0"/>
      <p:bldP spid="22" grpId="0"/>
      <p:bldP spid="25" grpId="0"/>
      <p:bldP spid="33" grpId="0"/>
      <p:bldP spid="37" grpId="0"/>
      <p:bldP spid="38" grpId="0"/>
      <p:bldP spid="39" grpId="0"/>
      <p:bldP spid="64" grpId="0"/>
      <p:bldP spid="65" grpId="0"/>
      <p:bldP spid="66" grpId="0"/>
      <p:bldP spid="67" grpId="0"/>
      <p:bldP spid="68" grpId="0"/>
      <p:bldP spid="81" grpId="0"/>
      <p:bldP spid="91" grpId="0"/>
      <p:bldP spid="98" grpId="0"/>
      <p:bldP spid="99" grpId="0"/>
      <p:bldP spid="100" grpId="0"/>
      <p:bldP spid="101" grpId="0"/>
      <p:bldP spid="102" grpId="0"/>
      <p:bldP spid="103" grpId="0"/>
      <p:bldP spid="104" grpId="0" bldLvl="0" animBg="1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61440" y="311150"/>
            <a:ext cx="106902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Distribution Industrielle à l’Echelle Mondiale</a:t>
            </a:r>
            <a:endParaRPr lang="en-US" altLang="zh-CN" sz="36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grpSp>
        <p:nvGrpSpPr>
          <p:cNvPr id="4" name="组合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GrpSpPr/>
          <p:nvPr/>
        </p:nvGrpSpPr>
        <p:grpSpPr>
          <a:xfrm>
            <a:off x="1703070" y="2140585"/>
            <a:ext cx="8768080" cy="4696460"/>
            <a:chOff x="933621" y="1032609"/>
            <a:chExt cx="10306466" cy="4737407"/>
          </a:xfrm>
          <a:gradFill flip="none" rotWithShape="1">
            <a:gsLst>
              <a:gs pos="22000">
                <a:srgbClr val="007BD3">
                  <a:alpha val="29000"/>
                </a:srgbClr>
              </a:gs>
              <a:gs pos="100000">
                <a:srgbClr val="034373">
                  <a:alpha val="49000"/>
                </a:srgbClr>
              </a:gs>
            </a:gsLst>
            <a:lin ang="18900000" scaled="0"/>
          </a:gradFill>
          <a:effectLst/>
        </p:grpSpPr>
        <p:sp>
          <p:nvSpPr>
            <p:cNvPr id="5" name="Freeform 6"/>
            <p:cNvSpPr/>
            <p:nvPr/>
          </p:nvSpPr>
          <p:spPr bwMode="auto">
            <a:xfrm>
              <a:off x="3058435" y="1181436"/>
              <a:ext cx="71382" cy="38071"/>
            </a:xfrm>
            <a:custGeom>
              <a:avLst/>
              <a:gdLst>
                <a:gd name="T0" fmla="*/ 14 w 13"/>
                <a:gd name="T1" fmla="*/ 2 h 7"/>
                <a:gd name="T2" fmla="*/ 16 w 13"/>
                <a:gd name="T3" fmla="*/ 5 h 7"/>
                <a:gd name="T4" fmla="*/ 23 w 13"/>
                <a:gd name="T5" fmla="*/ 14 h 7"/>
                <a:gd name="T6" fmla="*/ 9 w 13"/>
                <a:gd name="T7" fmla="*/ 9 h 7"/>
                <a:gd name="T8" fmla="*/ 14 w 13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7">
                  <a:moveTo>
                    <a:pt x="6" y="1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8" y="4"/>
                    <a:pt x="13" y="4"/>
                    <a:pt x="10" y="6"/>
                  </a:cubicBezTo>
                  <a:cubicBezTo>
                    <a:pt x="6" y="7"/>
                    <a:pt x="8" y="2"/>
                    <a:pt x="4" y="4"/>
                  </a:cubicBezTo>
                  <a:cubicBezTo>
                    <a:pt x="0" y="2"/>
                    <a:pt x="9" y="4"/>
                    <a:pt x="6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4064925" y="1181436"/>
              <a:ext cx="140386" cy="71382"/>
            </a:xfrm>
            <a:custGeom>
              <a:avLst/>
              <a:gdLst>
                <a:gd name="T0" fmla="*/ 57 w 25"/>
                <a:gd name="T1" fmla="*/ 23 h 13"/>
                <a:gd name="T2" fmla="*/ 33 w 25"/>
                <a:gd name="T3" fmla="*/ 28 h 13"/>
                <a:gd name="T4" fmla="*/ 7 w 25"/>
                <a:gd name="T5" fmla="*/ 28 h 13"/>
                <a:gd name="T6" fmla="*/ 0 w 25"/>
                <a:gd name="T7" fmla="*/ 23 h 13"/>
                <a:gd name="T8" fmla="*/ 45 w 25"/>
                <a:gd name="T9" fmla="*/ 2 h 13"/>
                <a:gd name="T10" fmla="*/ 54 w 25"/>
                <a:gd name="T11" fmla="*/ 7 h 13"/>
                <a:gd name="T12" fmla="*/ 47 w 25"/>
                <a:gd name="T13" fmla="*/ 9 h 13"/>
                <a:gd name="T14" fmla="*/ 57 w 25"/>
                <a:gd name="T15" fmla="*/ 2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13">
                  <a:moveTo>
                    <a:pt x="24" y="10"/>
                  </a:moveTo>
                  <a:cubicBezTo>
                    <a:pt x="20" y="10"/>
                    <a:pt x="15" y="9"/>
                    <a:pt x="14" y="12"/>
                  </a:cubicBezTo>
                  <a:cubicBezTo>
                    <a:pt x="12" y="11"/>
                    <a:pt x="8" y="13"/>
                    <a:pt x="3" y="12"/>
                  </a:cubicBezTo>
                  <a:cubicBezTo>
                    <a:pt x="3" y="10"/>
                    <a:pt x="2" y="10"/>
                    <a:pt x="0" y="10"/>
                  </a:cubicBezTo>
                  <a:cubicBezTo>
                    <a:pt x="3" y="3"/>
                    <a:pt x="10" y="0"/>
                    <a:pt x="19" y="1"/>
                  </a:cubicBezTo>
                  <a:cubicBezTo>
                    <a:pt x="18" y="4"/>
                    <a:pt x="22" y="2"/>
                    <a:pt x="23" y="3"/>
                  </a:cubicBezTo>
                  <a:cubicBezTo>
                    <a:pt x="23" y="4"/>
                    <a:pt x="20" y="4"/>
                    <a:pt x="20" y="4"/>
                  </a:cubicBezTo>
                  <a:cubicBezTo>
                    <a:pt x="20" y="6"/>
                    <a:pt x="25" y="5"/>
                    <a:pt x="24" y="1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3277341" y="1190954"/>
              <a:ext cx="66623" cy="40449"/>
            </a:xfrm>
            <a:custGeom>
              <a:avLst/>
              <a:gdLst>
                <a:gd name="T0" fmla="*/ 28 w 12"/>
                <a:gd name="T1" fmla="*/ 2 h 7"/>
                <a:gd name="T2" fmla="*/ 26 w 12"/>
                <a:gd name="T3" fmla="*/ 15 h 7"/>
                <a:gd name="T4" fmla="*/ 14 w 12"/>
                <a:gd name="T5" fmla="*/ 17 h 7"/>
                <a:gd name="T6" fmla="*/ 0 w 12"/>
                <a:gd name="T7" fmla="*/ 7 h 7"/>
                <a:gd name="T8" fmla="*/ 16 w 12"/>
                <a:gd name="T9" fmla="*/ 7 h 7"/>
                <a:gd name="T10" fmla="*/ 28 w 12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1" y="2"/>
                    <a:pt x="11" y="4"/>
                    <a:pt x="11" y="6"/>
                  </a:cubicBezTo>
                  <a:cubicBezTo>
                    <a:pt x="8" y="5"/>
                    <a:pt x="8" y="6"/>
                    <a:pt x="6" y="7"/>
                  </a:cubicBezTo>
                  <a:cubicBezTo>
                    <a:pt x="4" y="6"/>
                    <a:pt x="0" y="7"/>
                    <a:pt x="0" y="3"/>
                  </a:cubicBezTo>
                  <a:cubicBezTo>
                    <a:pt x="4" y="4"/>
                    <a:pt x="5" y="1"/>
                    <a:pt x="7" y="3"/>
                  </a:cubicBezTo>
                  <a:cubicBezTo>
                    <a:pt x="9" y="3"/>
                    <a:pt x="8" y="0"/>
                    <a:pt x="1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2849047" y="1209989"/>
              <a:ext cx="90418" cy="49967"/>
            </a:xfrm>
            <a:custGeom>
              <a:avLst/>
              <a:gdLst>
                <a:gd name="T0" fmla="*/ 36 w 16"/>
                <a:gd name="T1" fmla="*/ 0 h 9"/>
                <a:gd name="T2" fmla="*/ 31 w 16"/>
                <a:gd name="T3" fmla="*/ 9 h 9"/>
                <a:gd name="T4" fmla="*/ 21 w 16"/>
                <a:gd name="T5" fmla="*/ 16 h 9"/>
                <a:gd name="T6" fmla="*/ 17 w 16"/>
                <a:gd name="T7" fmla="*/ 12 h 9"/>
                <a:gd name="T8" fmla="*/ 7 w 16"/>
                <a:gd name="T9" fmla="*/ 14 h 9"/>
                <a:gd name="T10" fmla="*/ 2 w 16"/>
                <a:gd name="T11" fmla="*/ 9 h 9"/>
                <a:gd name="T12" fmla="*/ 17 w 16"/>
                <a:gd name="T13" fmla="*/ 7 h 9"/>
                <a:gd name="T14" fmla="*/ 17 w 16"/>
                <a:gd name="T15" fmla="*/ 2 h 9"/>
                <a:gd name="T16" fmla="*/ 36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9">
                  <a:moveTo>
                    <a:pt x="15" y="0"/>
                  </a:moveTo>
                  <a:cubicBezTo>
                    <a:pt x="16" y="3"/>
                    <a:pt x="13" y="2"/>
                    <a:pt x="13" y="4"/>
                  </a:cubicBezTo>
                  <a:cubicBezTo>
                    <a:pt x="13" y="5"/>
                    <a:pt x="11" y="7"/>
                    <a:pt x="9" y="7"/>
                  </a:cubicBezTo>
                  <a:cubicBezTo>
                    <a:pt x="7" y="9"/>
                    <a:pt x="7" y="5"/>
                    <a:pt x="7" y="5"/>
                  </a:cubicBezTo>
                  <a:cubicBezTo>
                    <a:pt x="6" y="5"/>
                    <a:pt x="5" y="7"/>
                    <a:pt x="3" y="6"/>
                  </a:cubicBezTo>
                  <a:cubicBezTo>
                    <a:pt x="2" y="6"/>
                    <a:pt x="2" y="3"/>
                    <a:pt x="1" y="4"/>
                  </a:cubicBezTo>
                  <a:cubicBezTo>
                    <a:pt x="0" y="1"/>
                    <a:pt x="5" y="4"/>
                    <a:pt x="7" y="3"/>
                  </a:cubicBezTo>
                  <a:cubicBezTo>
                    <a:pt x="7" y="3"/>
                    <a:pt x="7" y="1"/>
                    <a:pt x="7" y="1"/>
                  </a:cubicBezTo>
                  <a:cubicBezTo>
                    <a:pt x="10" y="1"/>
                    <a:pt x="11" y="1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3191682" y="1209989"/>
              <a:ext cx="73762" cy="21414"/>
            </a:xfrm>
            <a:custGeom>
              <a:avLst/>
              <a:gdLst>
                <a:gd name="T0" fmla="*/ 29 w 13"/>
                <a:gd name="T1" fmla="*/ 9 h 4"/>
                <a:gd name="T2" fmla="*/ 5 w 13"/>
                <a:gd name="T3" fmla="*/ 9 h 4"/>
                <a:gd name="T4" fmla="*/ 14 w 13"/>
                <a:gd name="T5" fmla="*/ 0 h 4"/>
                <a:gd name="T6" fmla="*/ 29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7" y="3"/>
                    <a:pt x="13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3091747" y="1236162"/>
              <a:ext cx="83280" cy="28553"/>
            </a:xfrm>
            <a:custGeom>
              <a:avLst/>
              <a:gdLst>
                <a:gd name="T0" fmla="*/ 26 w 15"/>
                <a:gd name="T1" fmla="*/ 0 h 5"/>
                <a:gd name="T2" fmla="*/ 26 w 15"/>
                <a:gd name="T3" fmla="*/ 12 h 5"/>
                <a:gd name="T4" fmla="*/ 0 w 15"/>
                <a:gd name="T5" fmla="*/ 7 h 5"/>
                <a:gd name="T6" fmla="*/ 26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5" y="2"/>
                    <a:pt x="11" y="1"/>
                    <a:pt x="11" y="5"/>
                  </a:cubicBezTo>
                  <a:cubicBezTo>
                    <a:pt x="7" y="4"/>
                    <a:pt x="2" y="5"/>
                    <a:pt x="0" y="3"/>
                  </a:cubicBezTo>
                  <a:cubicBezTo>
                    <a:pt x="2" y="1"/>
                    <a:pt x="9" y="2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8872573" y="1268170"/>
              <a:ext cx="40451" cy="23794"/>
            </a:xfrm>
            <a:custGeom>
              <a:avLst/>
              <a:gdLst>
                <a:gd name="T0" fmla="*/ 0 w 7"/>
                <a:gd name="T1" fmla="*/ 0 h 4"/>
                <a:gd name="T2" fmla="*/ 15 w 7"/>
                <a:gd name="T3" fmla="*/ 10 h 4"/>
                <a:gd name="T4" fmla="*/ 0 w 7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4" y="0"/>
                    <a:pt x="7" y="0"/>
                    <a:pt x="6" y="4"/>
                  </a:cubicBezTo>
                  <a:cubicBezTo>
                    <a:pt x="5" y="3"/>
                    <a:pt x="0" y="3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4114893" y="1259956"/>
              <a:ext cx="152282" cy="78520"/>
            </a:xfrm>
            <a:custGeom>
              <a:avLst/>
              <a:gdLst>
                <a:gd name="T0" fmla="*/ 57 w 27"/>
                <a:gd name="T1" fmla="*/ 7 h 14"/>
                <a:gd name="T2" fmla="*/ 64 w 27"/>
                <a:gd name="T3" fmla="*/ 21 h 14"/>
                <a:gd name="T4" fmla="*/ 36 w 27"/>
                <a:gd name="T5" fmla="*/ 28 h 14"/>
                <a:gd name="T6" fmla="*/ 28 w 27"/>
                <a:gd name="T7" fmla="*/ 26 h 14"/>
                <a:gd name="T8" fmla="*/ 19 w 27"/>
                <a:gd name="T9" fmla="*/ 26 h 14"/>
                <a:gd name="T10" fmla="*/ 19 w 27"/>
                <a:gd name="T11" fmla="*/ 21 h 14"/>
                <a:gd name="T12" fmla="*/ 9 w 27"/>
                <a:gd name="T13" fmla="*/ 24 h 14"/>
                <a:gd name="T14" fmla="*/ 12 w 27"/>
                <a:gd name="T15" fmla="*/ 19 h 14"/>
                <a:gd name="T16" fmla="*/ 2 w 27"/>
                <a:gd name="T17" fmla="*/ 17 h 14"/>
                <a:gd name="T18" fmla="*/ 7 w 27"/>
                <a:gd name="T19" fmla="*/ 9 h 14"/>
                <a:gd name="T20" fmla="*/ 17 w 27"/>
                <a:gd name="T21" fmla="*/ 5 h 14"/>
                <a:gd name="T22" fmla="*/ 40 w 27"/>
                <a:gd name="T23" fmla="*/ 2 h 14"/>
                <a:gd name="T24" fmla="*/ 40 w 27"/>
                <a:gd name="T25" fmla="*/ 7 h 14"/>
                <a:gd name="T26" fmla="*/ 57 w 27"/>
                <a:gd name="T27" fmla="*/ 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" h="14">
                  <a:moveTo>
                    <a:pt x="24" y="3"/>
                  </a:moveTo>
                  <a:cubicBezTo>
                    <a:pt x="23" y="7"/>
                    <a:pt x="20" y="9"/>
                    <a:pt x="27" y="9"/>
                  </a:cubicBezTo>
                  <a:cubicBezTo>
                    <a:pt x="27" y="14"/>
                    <a:pt x="19" y="13"/>
                    <a:pt x="15" y="12"/>
                  </a:cubicBezTo>
                  <a:cubicBezTo>
                    <a:pt x="13" y="12"/>
                    <a:pt x="13" y="12"/>
                    <a:pt x="12" y="11"/>
                  </a:cubicBezTo>
                  <a:cubicBezTo>
                    <a:pt x="10" y="9"/>
                    <a:pt x="11" y="13"/>
                    <a:pt x="8" y="11"/>
                  </a:cubicBezTo>
                  <a:cubicBezTo>
                    <a:pt x="7" y="11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5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7" y="2"/>
                    <a:pt x="13" y="0"/>
                    <a:pt x="17" y="1"/>
                  </a:cubicBezTo>
                  <a:cubicBezTo>
                    <a:pt x="17" y="1"/>
                    <a:pt x="17" y="3"/>
                    <a:pt x="17" y="3"/>
                  </a:cubicBezTo>
                  <a:cubicBezTo>
                    <a:pt x="19" y="4"/>
                    <a:pt x="23" y="2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053029" y="1259956"/>
              <a:ext cx="61865" cy="38071"/>
            </a:xfrm>
            <a:custGeom>
              <a:avLst/>
              <a:gdLst>
                <a:gd name="T0" fmla="*/ 26 w 11"/>
                <a:gd name="T1" fmla="*/ 9 h 7"/>
                <a:gd name="T2" fmla="*/ 17 w 11"/>
                <a:gd name="T3" fmla="*/ 9 h 7"/>
                <a:gd name="T4" fmla="*/ 14 w 11"/>
                <a:gd name="T5" fmla="*/ 16 h 7"/>
                <a:gd name="T6" fmla="*/ 0 w 11"/>
                <a:gd name="T7" fmla="*/ 9 h 7"/>
                <a:gd name="T8" fmla="*/ 26 w 11"/>
                <a:gd name="T9" fmla="*/ 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6"/>
                    <a:pt x="8" y="4"/>
                    <a:pt x="7" y="4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2" y="7"/>
                    <a:pt x="4" y="3"/>
                    <a:pt x="0" y="4"/>
                  </a:cubicBezTo>
                  <a:cubicBezTo>
                    <a:pt x="2" y="0"/>
                    <a:pt x="7" y="3"/>
                    <a:pt x="11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8739326" y="1308621"/>
              <a:ext cx="157041" cy="90418"/>
            </a:xfrm>
            <a:custGeom>
              <a:avLst/>
              <a:gdLst>
                <a:gd name="T0" fmla="*/ 47 w 28"/>
                <a:gd name="T1" fmla="*/ 10 h 16"/>
                <a:gd name="T2" fmla="*/ 54 w 28"/>
                <a:gd name="T3" fmla="*/ 21 h 16"/>
                <a:gd name="T4" fmla="*/ 64 w 28"/>
                <a:gd name="T5" fmla="*/ 36 h 16"/>
                <a:gd name="T6" fmla="*/ 54 w 28"/>
                <a:gd name="T7" fmla="*/ 36 h 16"/>
                <a:gd name="T8" fmla="*/ 54 w 28"/>
                <a:gd name="T9" fmla="*/ 31 h 16"/>
                <a:gd name="T10" fmla="*/ 50 w 28"/>
                <a:gd name="T11" fmla="*/ 29 h 16"/>
                <a:gd name="T12" fmla="*/ 14 w 28"/>
                <a:gd name="T13" fmla="*/ 24 h 16"/>
                <a:gd name="T14" fmla="*/ 21 w 28"/>
                <a:gd name="T15" fmla="*/ 19 h 16"/>
                <a:gd name="T16" fmla="*/ 17 w 28"/>
                <a:gd name="T17" fmla="*/ 14 h 16"/>
                <a:gd name="T18" fmla="*/ 0 w 28"/>
                <a:gd name="T19" fmla="*/ 5 h 16"/>
                <a:gd name="T20" fmla="*/ 21 w 28"/>
                <a:gd name="T21" fmla="*/ 5 h 16"/>
                <a:gd name="T22" fmla="*/ 26 w 28"/>
                <a:gd name="T23" fmla="*/ 10 h 16"/>
                <a:gd name="T24" fmla="*/ 38 w 28"/>
                <a:gd name="T25" fmla="*/ 10 h 16"/>
                <a:gd name="T26" fmla="*/ 47 w 28"/>
                <a:gd name="T27" fmla="*/ 1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" h="16">
                  <a:moveTo>
                    <a:pt x="20" y="4"/>
                  </a:move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8" y="12"/>
                    <a:pt x="27" y="15"/>
                  </a:cubicBezTo>
                  <a:cubicBezTo>
                    <a:pt x="26" y="15"/>
                    <a:pt x="24" y="16"/>
                    <a:pt x="23" y="15"/>
                  </a:cubicBezTo>
                  <a:cubicBezTo>
                    <a:pt x="23" y="15"/>
                    <a:pt x="24" y="13"/>
                    <a:pt x="23" y="13"/>
                  </a:cubicBezTo>
                  <a:cubicBezTo>
                    <a:pt x="23" y="12"/>
                    <a:pt x="20" y="15"/>
                    <a:pt x="21" y="12"/>
                  </a:cubicBezTo>
                  <a:cubicBezTo>
                    <a:pt x="14" y="11"/>
                    <a:pt x="9" y="11"/>
                    <a:pt x="6" y="10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7"/>
                    <a:pt x="7" y="7"/>
                    <a:pt x="7" y="6"/>
                  </a:cubicBezTo>
                  <a:cubicBezTo>
                    <a:pt x="2" y="4"/>
                    <a:pt x="0" y="7"/>
                    <a:pt x="0" y="2"/>
                  </a:cubicBezTo>
                  <a:cubicBezTo>
                    <a:pt x="2" y="0"/>
                    <a:pt x="6" y="1"/>
                    <a:pt x="9" y="2"/>
                  </a:cubicBezTo>
                  <a:cubicBezTo>
                    <a:pt x="11" y="3"/>
                    <a:pt x="11" y="2"/>
                    <a:pt x="11" y="4"/>
                  </a:cubicBezTo>
                  <a:cubicBezTo>
                    <a:pt x="13" y="6"/>
                    <a:pt x="16" y="1"/>
                    <a:pt x="16" y="4"/>
                  </a:cubicBezTo>
                  <a:cubicBezTo>
                    <a:pt x="16" y="6"/>
                    <a:pt x="20" y="6"/>
                    <a:pt x="2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4271934" y="1309925"/>
              <a:ext cx="157041" cy="78520"/>
            </a:xfrm>
            <a:custGeom>
              <a:avLst/>
              <a:gdLst>
                <a:gd name="T0" fmla="*/ 28 w 28"/>
                <a:gd name="T1" fmla="*/ 0 h 14"/>
                <a:gd name="T2" fmla="*/ 38 w 28"/>
                <a:gd name="T3" fmla="*/ 7 h 14"/>
                <a:gd name="T4" fmla="*/ 40 w 28"/>
                <a:gd name="T5" fmla="*/ 2 h 14"/>
                <a:gd name="T6" fmla="*/ 47 w 28"/>
                <a:gd name="T7" fmla="*/ 7 h 14"/>
                <a:gd name="T8" fmla="*/ 52 w 28"/>
                <a:gd name="T9" fmla="*/ 7 h 14"/>
                <a:gd name="T10" fmla="*/ 52 w 28"/>
                <a:gd name="T11" fmla="*/ 12 h 14"/>
                <a:gd name="T12" fmla="*/ 64 w 28"/>
                <a:gd name="T13" fmla="*/ 14 h 14"/>
                <a:gd name="T14" fmla="*/ 45 w 28"/>
                <a:gd name="T15" fmla="*/ 19 h 14"/>
                <a:gd name="T16" fmla="*/ 40 w 28"/>
                <a:gd name="T17" fmla="*/ 26 h 14"/>
                <a:gd name="T18" fmla="*/ 17 w 28"/>
                <a:gd name="T19" fmla="*/ 26 h 14"/>
                <a:gd name="T20" fmla="*/ 14 w 28"/>
                <a:gd name="T21" fmla="*/ 31 h 14"/>
                <a:gd name="T22" fmla="*/ 2 w 28"/>
                <a:gd name="T23" fmla="*/ 28 h 14"/>
                <a:gd name="T24" fmla="*/ 2 w 28"/>
                <a:gd name="T25" fmla="*/ 19 h 14"/>
                <a:gd name="T26" fmla="*/ 7 w 28"/>
                <a:gd name="T27" fmla="*/ 19 h 14"/>
                <a:gd name="T28" fmla="*/ 9 w 28"/>
                <a:gd name="T29" fmla="*/ 12 h 14"/>
                <a:gd name="T30" fmla="*/ 17 w 28"/>
                <a:gd name="T31" fmla="*/ 12 h 14"/>
                <a:gd name="T32" fmla="*/ 28 w 28"/>
                <a:gd name="T33" fmla="*/ 0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14">
                  <a:moveTo>
                    <a:pt x="12" y="0"/>
                  </a:moveTo>
                  <a:cubicBezTo>
                    <a:pt x="12" y="2"/>
                    <a:pt x="17" y="0"/>
                    <a:pt x="16" y="3"/>
                  </a:cubicBezTo>
                  <a:cubicBezTo>
                    <a:pt x="17" y="4"/>
                    <a:pt x="17" y="1"/>
                    <a:pt x="17" y="1"/>
                  </a:cubicBezTo>
                  <a:cubicBezTo>
                    <a:pt x="19" y="1"/>
                    <a:pt x="19" y="3"/>
                    <a:pt x="20" y="3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4" y="5"/>
                    <a:pt x="27" y="4"/>
                    <a:pt x="27" y="6"/>
                  </a:cubicBezTo>
                  <a:cubicBezTo>
                    <a:pt x="28" y="10"/>
                    <a:pt x="21" y="7"/>
                    <a:pt x="19" y="8"/>
                  </a:cubicBezTo>
                  <a:cubicBezTo>
                    <a:pt x="17" y="8"/>
                    <a:pt x="18" y="10"/>
                    <a:pt x="17" y="11"/>
                  </a:cubicBezTo>
                  <a:cubicBezTo>
                    <a:pt x="15" y="12"/>
                    <a:pt x="8" y="11"/>
                    <a:pt x="7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3" y="11"/>
                    <a:pt x="3" y="14"/>
                    <a:pt x="1" y="12"/>
                  </a:cubicBezTo>
                  <a:cubicBezTo>
                    <a:pt x="1" y="11"/>
                    <a:pt x="0" y="9"/>
                    <a:pt x="1" y="8"/>
                  </a:cubicBezTo>
                  <a:cubicBezTo>
                    <a:pt x="1" y="8"/>
                    <a:pt x="3" y="9"/>
                    <a:pt x="3" y="8"/>
                  </a:cubicBezTo>
                  <a:cubicBezTo>
                    <a:pt x="4" y="7"/>
                    <a:pt x="4" y="5"/>
                    <a:pt x="4" y="5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8" y="3"/>
                    <a:pt x="10" y="2"/>
                    <a:pt x="1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8463315" y="1370485"/>
              <a:ext cx="28553" cy="45208"/>
            </a:xfrm>
            <a:custGeom>
              <a:avLst/>
              <a:gdLst>
                <a:gd name="T0" fmla="*/ 12 w 5"/>
                <a:gd name="T1" fmla="*/ 10 h 8"/>
                <a:gd name="T2" fmla="*/ 12 w 5"/>
                <a:gd name="T3" fmla="*/ 1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8"/>
                    <a:pt x="0" y="0"/>
                    <a:pt x="5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8525179" y="1375244"/>
              <a:ext cx="83280" cy="57106"/>
            </a:xfrm>
            <a:custGeom>
              <a:avLst/>
              <a:gdLst>
                <a:gd name="T0" fmla="*/ 33 w 15"/>
                <a:gd name="T1" fmla="*/ 7 h 10"/>
                <a:gd name="T2" fmla="*/ 9 w 15"/>
                <a:gd name="T3" fmla="*/ 22 h 10"/>
                <a:gd name="T4" fmla="*/ 0 w 15"/>
                <a:gd name="T5" fmla="*/ 12 h 10"/>
                <a:gd name="T6" fmla="*/ 16 w 15"/>
                <a:gd name="T7" fmla="*/ 7 h 10"/>
                <a:gd name="T8" fmla="*/ 33 w 15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10"/>
                    <a:pt x="6" y="6"/>
                    <a:pt x="4" y="9"/>
                  </a:cubicBezTo>
                  <a:cubicBezTo>
                    <a:pt x="1" y="9"/>
                    <a:pt x="3" y="5"/>
                    <a:pt x="0" y="5"/>
                  </a:cubicBezTo>
                  <a:cubicBezTo>
                    <a:pt x="0" y="2"/>
                    <a:pt x="7" y="7"/>
                    <a:pt x="7" y="3"/>
                  </a:cubicBezTo>
                  <a:cubicBezTo>
                    <a:pt x="7" y="0"/>
                    <a:pt x="10" y="4"/>
                    <a:pt x="1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8" name="Freeform 19"/>
            <p:cNvSpPr/>
            <p:nvPr/>
          </p:nvSpPr>
          <p:spPr bwMode="auto">
            <a:xfrm>
              <a:off x="8996302" y="1387141"/>
              <a:ext cx="73762" cy="38071"/>
            </a:xfrm>
            <a:custGeom>
              <a:avLst/>
              <a:gdLst>
                <a:gd name="T0" fmla="*/ 26 w 13"/>
                <a:gd name="T1" fmla="*/ 5 h 7"/>
                <a:gd name="T2" fmla="*/ 26 w 13"/>
                <a:gd name="T3" fmla="*/ 11 h 7"/>
                <a:gd name="T4" fmla="*/ 19 w 13"/>
                <a:gd name="T5" fmla="*/ 14 h 7"/>
                <a:gd name="T6" fmla="*/ 17 w 13"/>
                <a:gd name="T7" fmla="*/ 16 h 7"/>
                <a:gd name="T8" fmla="*/ 7 w 13"/>
                <a:gd name="T9" fmla="*/ 14 h 7"/>
                <a:gd name="T10" fmla="*/ 5 w 13"/>
                <a:gd name="T11" fmla="*/ 16 h 7"/>
                <a:gd name="T12" fmla="*/ 2 w 13"/>
                <a:gd name="T13" fmla="*/ 14 h 7"/>
                <a:gd name="T14" fmla="*/ 26 w 13"/>
                <a:gd name="T15" fmla="*/ 5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7">
                  <a:moveTo>
                    <a:pt x="11" y="2"/>
                  </a:moveTo>
                  <a:cubicBezTo>
                    <a:pt x="13" y="3"/>
                    <a:pt x="12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9" name="Freeform 20"/>
            <p:cNvSpPr/>
            <p:nvPr/>
          </p:nvSpPr>
          <p:spPr bwMode="auto">
            <a:xfrm>
              <a:off x="8715532" y="1403797"/>
              <a:ext cx="45210" cy="21414"/>
            </a:xfrm>
            <a:custGeom>
              <a:avLst/>
              <a:gdLst>
                <a:gd name="T0" fmla="*/ 0 w 8"/>
                <a:gd name="T1" fmla="*/ 7 h 4"/>
                <a:gd name="T2" fmla="*/ 14 w 8"/>
                <a:gd name="T3" fmla="*/ 9 h 4"/>
                <a:gd name="T4" fmla="*/ 0 w 8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0" y="1"/>
                    <a:pt x="8" y="0"/>
                    <a:pt x="6" y="4"/>
                  </a:cubicBezTo>
                  <a:cubicBezTo>
                    <a:pt x="3" y="2"/>
                    <a:pt x="4" y="4"/>
                    <a:pt x="0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0" name="Freeform 21"/>
            <p:cNvSpPr/>
            <p:nvPr/>
          </p:nvSpPr>
          <p:spPr bwMode="auto">
            <a:xfrm>
              <a:off x="9131928" y="1408556"/>
              <a:ext cx="21415" cy="23794"/>
            </a:xfrm>
            <a:custGeom>
              <a:avLst/>
              <a:gdLst>
                <a:gd name="T0" fmla="*/ 0 w 4"/>
                <a:gd name="T1" fmla="*/ 3 h 4"/>
                <a:gd name="T2" fmla="*/ 9 w 4"/>
                <a:gd name="T3" fmla="*/ 10 h 4"/>
                <a:gd name="T4" fmla="*/ 0 w 4"/>
                <a:gd name="T5" fmla="*/ 10 h 4"/>
                <a:gd name="T6" fmla="*/ 0 w 4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3" y="0"/>
                    <a:pt x="4" y="2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1" name="Freeform 22"/>
            <p:cNvSpPr/>
            <p:nvPr/>
          </p:nvSpPr>
          <p:spPr bwMode="auto">
            <a:xfrm>
              <a:off x="8958232" y="1441868"/>
              <a:ext cx="466364" cy="147523"/>
            </a:xfrm>
            <a:custGeom>
              <a:avLst/>
              <a:gdLst>
                <a:gd name="T0" fmla="*/ 196 w 83"/>
                <a:gd name="T1" fmla="*/ 36 h 26"/>
                <a:gd name="T2" fmla="*/ 196 w 83"/>
                <a:gd name="T3" fmla="*/ 48 h 26"/>
                <a:gd name="T4" fmla="*/ 189 w 83"/>
                <a:gd name="T5" fmla="*/ 55 h 26"/>
                <a:gd name="T6" fmla="*/ 153 w 83"/>
                <a:gd name="T7" fmla="*/ 55 h 26"/>
                <a:gd name="T8" fmla="*/ 144 w 83"/>
                <a:gd name="T9" fmla="*/ 60 h 26"/>
                <a:gd name="T10" fmla="*/ 135 w 83"/>
                <a:gd name="T11" fmla="*/ 57 h 26"/>
                <a:gd name="T12" fmla="*/ 132 w 83"/>
                <a:gd name="T13" fmla="*/ 60 h 26"/>
                <a:gd name="T14" fmla="*/ 120 w 83"/>
                <a:gd name="T15" fmla="*/ 60 h 26"/>
                <a:gd name="T16" fmla="*/ 120 w 83"/>
                <a:gd name="T17" fmla="*/ 57 h 26"/>
                <a:gd name="T18" fmla="*/ 116 w 83"/>
                <a:gd name="T19" fmla="*/ 60 h 26"/>
                <a:gd name="T20" fmla="*/ 104 w 83"/>
                <a:gd name="T21" fmla="*/ 55 h 26"/>
                <a:gd name="T22" fmla="*/ 64 w 83"/>
                <a:gd name="T23" fmla="*/ 55 h 26"/>
                <a:gd name="T24" fmla="*/ 66 w 83"/>
                <a:gd name="T25" fmla="*/ 48 h 26"/>
                <a:gd name="T26" fmla="*/ 59 w 83"/>
                <a:gd name="T27" fmla="*/ 45 h 26"/>
                <a:gd name="T28" fmla="*/ 54 w 83"/>
                <a:gd name="T29" fmla="*/ 36 h 26"/>
                <a:gd name="T30" fmla="*/ 59 w 83"/>
                <a:gd name="T31" fmla="*/ 29 h 26"/>
                <a:gd name="T32" fmla="*/ 54 w 83"/>
                <a:gd name="T33" fmla="*/ 19 h 26"/>
                <a:gd name="T34" fmla="*/ 28 w 83"/>
                <a:gd name="T35" fmla="*/ 21 h 26"/>
                <a:gd name="T36" fmla="*/ 24 w 83"/>
                <a:gd name="T37" fmla="*/ 14 h 26"/>
                <a:gd name="T38" fmla="*/ 19 w 83"/>
                <a:gd name="T39" fmla="*/ 12 h 26"/>
                <a:gd name="T40" fmla="*/ 7 w 83"/>
                <a:gd name="T41" fmla="*/ 14 h 26"/>
                <a:gd name="T42" fmla="*/ 2 w 83"/>
                <a:gd name="T43" fmla="*/ 5 h 26"/>
                <a:gd name="T44" fmla="*/ 33 w 83"/>
                <a:gd name="T45" fmla="*/ 0 h 26"/>
                <a:gd name="T46" fmla="*/ 38 w 83"/>
                <a:gd name="T47" fmla="*/ 5 h 26"/>
                <a:gd name="T48" fmla="*/ 38 w 83"/>
                <a:gd name="T49" fmla="*/ 10 h 26"/>
                <a:gd name="T50" fmla="*/ 47 w 83"/>
                <a:gd name="T51" fmla="*/ 14 h 26"/>
                <a:gd name="T52" fmla="*/ 71 w 83"/>
                <a:gd name="T53" fmla="*/ 14 h 26"/>
                <a:gd name="T54" fmla="*/ 71 w 83"/>
                <a:gd name="T55" fmla="*/ 29 h 26"/>
                <a:gd name="T56" fmla="*/ 90 w 83"/>
                <a:gd name="T57" fmla="*/ 31 h 26"/>
                <a:gd name="T58" fmla="*/ 90 w 83"/>
                <a:gd name="T59" fmla="*/ 38 h 26"/>
                <a:gd name="T60" fmla="*/ 97 w 83"/>
                <a:gd name="T61" fmla="*/ 36 h 26"/>
                <a:gd name="T62" fmla="*/ 130 w 83"/>
                <a:gd name="T63" fmla="*/ 36 h 26"/>
                <a:gd name="T64" fmla="*/ 135 w 83"/>
                <a:gd name="T65" fmla="*/ 38 h 26"/>
                <a:gd name="T66" fmla="*/ 144 w 83"/>
                <a:gd name="T67" fmla="*/ 31 h 26"/>
                <a:gd name="T68" fmla="*/ 151 w 83"/>
                <a:gd name="T69" fmla="*/ 31 h 26"/>
                <a:gd name="T70" fmla="*/ 196 w 83"/>
                <a:gd name="T71" fmla="*/ 36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3" h="26">
                  <a:moveTo>
                    <a:pt x="83" y="15"/>
                  </a:moveTo>
                  <a:cubicBezTo>
                    <a:pt x="83" y="17"/>
                    <a:pt x="83" y="19"/>
                    <a:pt x="83" y="20"/>
                  </a:cubicBezTo>
                  <a:cubicBezTo>
                    <a:pt x="81" y="20"/>
                    <a:pt x="80" y="21"/>
                    <a:pt x="80" y="23"/>
                  </a:cubicBezTo>
                  <a:cubicBezTo>
                    <a:pt x="74" y="23"/>
                    <a:pt x="70" y="22"/>
                    <a:pt x="65" y="23"/>
                  </a:cubicBezTo>
                  <a:cubicBezTo>
                    <a:pt x="64" y="23"/>
                    <a:pt x="62" y="25"/>
                    <a:pt x="61" y="25"/>
                  </a:cubicBezTo>
                  <a:cubicBezTo>
                    <a:pt x="59" y="26"/>
                    <a:pt x="59" y="24"/>
                    <a:pt x="57" y="24"/>
                  </a:cubicBezTo>
                  <a:cubicBezTo>
                    <a:pt x="58" y="24"/>
                    <a:pt x="56" y="25"/>
                    <a:pt x="56" y="25"/>
                  </a:cubicBezTo>
                  <a:cubicBezTo>
                    <a:pt x="56" y="25"/>
                    <a:pt x="52" y="25"/>
                    <a:pt x="51" y="25"/>
                  </a:cubicBezTo>
                  <a:cubicBezTo>
                    <a:pt x="51" y="25"/>
                    <a:pt x="51" y="24"/>
                    <a:pt x="51" y="24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46" y="25"/>
                    <a:pt x="46" y="23"/>
                    <a:pt x="44" y="23"/>
                  </a:cubicBezTo>
                  <a:cubicBezTo>
                    <a:pt x="39" y="23"/>
                    <a:pt x="34" y="26"/>
                    <a:pt x="27" y="23"/>
                  </a:cubicBezTo>
                  <a:cubicBezTo>
                    <a:pt x="27" y="22"/>
                    <a:pt x="28" y="22"/>
                    <a:pt x="28" y="20"/>
                  </a:cubicBezTo>
                  <a:cubicBezTo>
                    <a:pt x="27" y="19"/>
                    <a:pt x="26" y="20"/>
                    <a:pt x="25" y="19"/>
                  </a:cubicBezTo>
                  <a:cubicBezTo>
                    <a:pt x="24" y="18"/>
                    <a:pt x="26" y="15"/>
                    <a:pt x="23" y="15"/>
                  </a:cubicBezTo>
                  <a:cubicBezTo>
                    <a:pt x="23" y="13"/>
                    <a:pt x="25" y="14"/>
                    <a:pt x="25" y="12"/>
                  </a:cubicBezTo>
                  <a:cubicBezTo>
                    <a:pt x="25" y="10"/>
                    <a:pt x="22" y="11"/>
                    <a:pt x="23" y="8"/>
                  </a:cubicBezTo>
                  <a:cubicBezTo>
                    <a:pt x="21" y="9"/>
                    <a:pt x="16" y="8"/>
                    <a:pt x="12" y="9"/>
                  </a:cubicBezTo>
                  <a:cubicBezTo>
                    <a:pt x="10" y="10"/>
                    <a:pt x="11" y="7"/>
                    <a:pt x="10" y="6"/>
                  </a:cubicBezTo>
                  <a:cubicBezTo>
                    <a:pt x="9" y="6"/>
                    <a:pt x="7" y="7"/>
                    <a:pt x="8" y="5"/>
                  </a:cubicBezTo>
                  <a:cubicBezTo>
                    <a:pt x="7" y="6"/>
                    <a:pt x="5" y="6"/>
                    <a:pt x="3" y="6"/>
                  </a:cubicBezTo>
                  <a:cubicBezTo>
                    <a:pt x="7" y="3"/>
                    <a:pt x="0" y="6"/>
                    <a:pt x="1" y="2"/>
                  </a:cubicBezTo>
                  <a:cubicBezTo>
                    <a:pt x="6" y="2"/>
                    <a:pt x="10" y="1"/>
                    <a:pt x="14" y="0"/>
                  </a:cubicBezTo>
                  <a:cubicBezTo>
                    <a:pt x="13" y="2"/>
                    <a:pt x="16" y="1"/>
                    <a:pt x="16" y="2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7" y="5"/>
                    <a:pt x="21" y="3"/>
                    <a:pt x="20" y="6"/>
                  </a:cubicBezTo>
                  <a:cubicBezTo>
                    <a:pt x="23" y="3"/>
                    <a:pt x="26" y="7"/>
                    <a:pt x="30" y="6"/>
                  </a:cubicBezTo>
                  <a:cubicBezTo>
                    <a:pt x="29" y="10"/>
                    <a:pt x="32" y="10"/>
                    <a:pt x="30" y="12"/>
                  </a:cubicBezTo>
                  <a:cubicBezTo>
                    <a:pt x="32" y="13"/>
                    <a:pt x="35" y="12"/>
                    <a:pt x="38" y="13"/>
                  </a:cubicBezTo>
                  <a:cubicBezTo>
                    <a:pt x="39" y="14"/>
                    <a:pt x="33" y="16"/>
                    <a:pt x="38" y="16"/>
                  </a:cubicBezTo>
                  <a:cubicBezTo>
                    <a:pt x="39" y="16"/>
                    <a:pt x="40" y="15"/>
                    <a:pt x="41" y="15"/>
                  </a:cubicBezTo>
                  <a:cubicBezTo>
                    <a:pt x="44" y="14"/>
                    <a:pt x="50" y="14"/>
                    <a:pt x="55" y="15"/>
                  </a:cubicBezTo>
                  <a:cubicBezTo>
                    <a:pt x="56" y="15"/>
                    <a:pt x="58" y="16"/>
                    <a:pt x="57" y="16"/>
                  </a:cubicBezTo>
                  <a:cubicBezTo>
                    <a:pt x="60" y="16"/>
                    <a:pt x="55" y="14"/>
                    <a:pt x="61" y="13"/>
                  </a:cubicBezTo>
                  <a:cubicBezTo>
                    <a:pt x="62" y="13"/>
                    <a:pt x="63" y="14"/>
                    <a:pt x="64" y="13"/>
                  </a:cubicBezTo>
                  <a:cubicBezTo>
                    <a:pt x="69" y="13"/>
                    <a:pt x="76" y="13"/>
                    <a:pt x="83" y="1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2972776" y="1438413"/>
              <a:ext cx="478262" cy="337876"/>
            </a:xfrm>
            <a:custGeom>
              <a:avLst/>
              <a:gdLst>
                <a:gd name="T0" fmla="*/ 163 w 85"/>
                <a:gd name="T1" fmla="*/ 5 h 60"/>
                <a:gd name="T2" fmla="*/ 199 w 85"/>
                <a:gd name="T3" fmla="*/ 0 h 60"/>
                <a:gd name="T4" fmla="*/ 194 w 85"/>
                <a:gd name="T5" fmla="*/ 14 h 60"/>
                <a:gd name="T6" fmla="*/ 158 w 85"/>
                <a:gd name="T7" fmla="*/ 21 h 60"/>
                <a:gd name="T8" fmla="*/ 154 w 85"/>
                <a:gd name="T9" fmla="*/ 26 h 60"/>
                <a:gd name="T10" fmla="*/ 147 w 85"/>
                <a:gd name="T11" fmla="*/ 26 h 60"/>
                <a:gd name="T12" fmla="*/ 142 w 85"/>
                <a:gd name="T13" fmla="*/ 31 h 60"/>
                <a:gd name="T14" fmla="*/ 137 w 85"/>
                <a:gd name="T15" fmla="*/ 28 h 60"/>
                <a:gd name="T16" fmla="*/ 125 w 85"/>
                <a:gd name="T17" fmla="*/ 31 h 60"/>
                <a:gd name="T18" fmla="*/ 114 w 85"/>
                <a:gd name="T19" fmla="*/ 36 h 60"/>
                <a:gd name="T20" fmla="*/ 111 w 85"/>
                <a:gd name="T21" fmla="*/ 40 h 60"/>
                <a:gd name="T22" fmla="*/ 97 w 85"/>
                <a:gd name="T23" fmla="*/ 47 h 60"/>
                <a:gd name="T24" fmla="*/ 90 w 85"/>
                <a:gd name="T25" fmla="*/ 54 h 60"/>
                <a:gd name="T26" fmla="*/ 83 w 85"/>
                <a:gd name="T27" fmla="*/ 59 h 60"/>
                <a:gd name="T28" fmla="*/ 80 w 85"/>
                <a:gd name="T29" fmla="*/ 66 h 60"/>
                <a:gd name="T30" fmla="*/ 66 w 85"/>
                <a:gd name="T31" fmla="*/ 71 h 60"/>
                <a:gd name="T32" fmla="*/ 64 w 85"/>
                <a:gd name="T33" fmla="*/ 73 h 60"/>
                <a:gd name="T34" fmla="*/ 52 w 85"/>
                <a:gd name="T35" fmla="*/ 78 h 60"/>
                <a:gd name="T36" fmla="*/ 47 w 85"/>
                <a:gd name="T37" fmla="*/ 90 h 60"/>
                <a:gd name="T38" fmla="*/ 50 w 85"/>
                <a:gd name="T39" fmla="*/ 107 h 60"/>
                <a:gd name="T40" fmla="*/ 43 w 85"/>
                <a:gd name="T41" fmla="*/ 114 h 60"/>
                <a:gd name="T42" fmla="*/ 47 w 85"/>
                <a:gd name="T43" fmla="*/ 123 h 60"/>
                <a:gd name="T44" fmla="*/ 45 w 85"/>
                <a:gd name="T45" fmla="*/ 125 h 60"/>
                <a:gd name="T46" fmla="*/ 47 w 85"/>
                <a:gd name="T47" fmla="*/ 130 h 60"/>
                <a:gd name="T48" fmla="*/ 50 w 85"/>
                <a:gd name="T49" fmla="*/ 125 h 60"/>
                <a:gd name="T50" fmla="*/ 59 w 85"/>
                <a:gd name="T51" fmla="*/ 133 h 60"/>
                <a:gd name="T52" fmla="*/ 57 w 85"/>
                <a:gd name="T53" fmla="*/ 142 h 60"/>
                <a:gd name="T54" fmla="*/ 31 w 85"/>
                <a:gd name="T55" fmla="*/ 142 h 60"/>
                <a:gd name="T56" fmla="*/ 33 w 85"/>
                <a:gd name="T57" fmla="*/ 137 h 60"/>
                <a:gd name="T58" fmla="*/ 26 w 85"/>
                <a:gd name="T59" fmla="*/ 135 h 60"/>
                <a:gd name="T60" fmla="*/ 19 w 85"/>
                <a:gd name="T61" fmla="*/ 130 h 60"/>
                <a:gd name="T62" fmla="*/ 14 w 85"/>
                <a:gd name="T63" fmla="*/ 130 h 60"/>
                <a:gd name="T64" fmla="*/ 5 w 85"/>
                <a:gd name="T65" fmla="*/ 130 h 60"/>
                <a:gd name="T66" fmla="*/ 2 w 85"/>
                <a:gd name="T67" fmla="*/ 109 h 60"/>
                <a:gd name="T68" fmla="*/ 17 w 85"/>
                <a:gd name="T69" fmla="*/ 104 h 60"/>
                <a:gd name="T70" fmla="*/ 14 w 85"/>
                <a:gd name="T71" fmla="*/ 102 h 60"/>
                <a:gd name="T72" fmla="*/ 17 w 85"/>
                <a:gd name="T73" fmla="*/ 95 h 60"/>
                <a:gd name="T74" fmla="*/ 31 w 85"/>
                <a:gd name="T75" fmla="*/ 90 h 60"/>
                <a:gd name="T76" fmla="*/ 31 w 85"/>
                <a:gd name="T77" fmla="*/ 78 h 60"/>
                <a:gd name="T78" fmla="*/ 38 w 85"/>
                <a:gd name="T79" fmla="*/ 76 h 60"/>
                <a:gd name="T80" fmla="*/ 45 w 85"/>
                <a:gd name="T81" fmla="*/ 69 h 60"/>
                <a:gd name="T82" fmla="*/ 45 w 85"/>
                <a:gd name="T83" fmla="*/ 54 h 60"/>
                <a:gd name="T84" fmla="*/ 66 w 85"/>
                <a:gd name="T85" fmla="*/ 45 h 60"/>
                <a:gd name="T86" fmla="*/ 69 w 85"/>
                <a:gd name="T87" fmla="*/ 40 h 60"/>
                <a:gd name="T88" fmla="*/ 73 w 85"/>
                <a:gd name="T89" fmla="*/ 43 h 60"/>
                <a:gd name="T90" fmla="*/ 78 w 85"/>
                <a:gd name="T91" fmla="*/ 38 h 60"/>
                <a:gd name="T92" fmla="*/ 80 w 85"/>
                <a:gd name="T93" fmla="*/ 31 h 60"/>
                <a:gd name="T94" fmla="*/ 95 w 85"/>
                <a:gd name="T95" fmla="*/ 28 h 60"/>
                <a:gd name="T96" fmla="*/ 111 w 85"/>
                <a:gd name="T97" fmla="*/ 26 h 60"/>
                <a:gd name="T98" fmla="*/ 114 w 85"/>
                <a:gd name="T99" fmla="*/ 24 h 60"/>
                <a:gd name="T100" fmla="*/ 121 w 85"/>
                <a:gd name="T101" fmla="*/ 26 h 60"/>
                <a:gd name="T102" fmla="*/ 123 w 85"/>
                <a:gd name="T103" fmla="*/ 21 h 60"/>
                <a:gd name="T104" fmla="*/ 125 w 85"/>
                <a:gd name="T105" fmla="*/ 21 h 60"/>
                <a:gd name="T106" fmla="*/ 144 w 85"/>
                <a:gd name="T107" fmla="*/ 19 h 60"/>
                <a:gd name="T108" fmla="*/ 151 w 85"/>
                <a:gd name="T109" fmla="*/ 14 h 60"/>
                <a:gd name="T110" fmla="*/ 154 w 85"/>
                <a:gd name="T111" fmla="*/ 12 h 60"/>
                <a:gd name="T112" fmla="*/ 163 w 85"/>
                <a:gd name="T113" fmla="*/ 5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" h="60">
                  <a:moveTo>
                    <a:pt x="69" y="2"/>
                  </a:moveTo>
                  <a:cubicBezTo>
                    <a:pt x="73" y="4"/>
                    <a:pt x="79" y="0"/>
                    <a:pt x="84" y="0"/>
                  </a:cubicBezTo>
                  <a:cubicBezTo>
                    <a:pt x="85" y="4"/>
                    <a:pt x="82" y="4"/>
                    <a:pt x="82" y="6"/>
                  </a:cubicBezTo>
                  <a:cubicBezTo>
                    <a:pt x="78" y="4"/>
                    <a:pt x="72" y="8"/>
                    <a:pt x="67" y="9"/>
                  </a:cubicBezTo>
                  <a:cubicBezTo>
                    <a:pt x="66" y="9"/>
                    <a:pt x="66" y="11"/>
                    <a:pt x="65" y="11"/>
                  </a:cubicBezTo>
                  <a:cubicBezTo>
                    <a:pt x="64" y="11"/>
                    <a:pt x="63" y="11"/>
                    <a:pt x="62" y="11"/>
                  </a:cubicBezTo>
                  <a:cubicBezTo>
                    <a:pt x="62" y="11"/>
                    <a:pt x="60" y="13"/>
                    <a:pt x="60" y="13"/>
                  </a:cubicBezTo>
                  <a:cubicBezTo>
                    <a:pt x="59" y="14"/>
                    <a:pt x="59" y="12"/>
                    <a:pt x="58" y="12"/>
                  </a:cubicBezTo>
                  <a:cubicBezTo>
                    <a:pt x="57" y="13"/>
                    <a:pt x="55" y="13"/>
                    <a:pt x="53" y="13"/>
                  </a:cubicBezTo>
                  <a:cubicBezTo>
                    <a:pt x="52" y="14"/>
                    <a:pt x="50" y="14"/>
                    <a:pt x="48" y="15"/>
                  </a:cubicBezTo>
                  <a:cubicBezTo>
                    <a:pt x="47" y="15"/>
                    <a:pt x="48" y="16"/>
                    <a:pt x="47" y="17"/>
                  </a:cubicBezTo>
                  <a:cubicBezTo>
                    <a:pt x="46" y="18"/>
                    <a:pt x="41" y="17"/>
                    <a:pt x="41" y="20"/>
                  </a:cubicBezTo>
                  <a:cubicBezTo>
                    <a:pt x="41" y="22"/>
                    <a:pt x="38" y="22"/>
                    <a:pt x="38" y="23"/>
                  </a:cubicBezTo>
                  <a:cubicBezTo>
                    <a:pt x="37" y="23"/>
                    <a:pt x="36" y="25"/>
                    <a:pt x="35" y="25"/>
                  </a:cubicBezTo>
                  <a:cubicBezTo>
                    <a:pt x="35" y="26"/>
                    <a:pt x="34" y="26"/>
                    <a:pt x="34" y="28"/>
                  </a:cubicBezTo>
                  <a:cubicBezTo>
                    <a:pt x="30" y="29"/>
                    <a:pt x="31" y="27"/>
                    <a:pt x="28" y="30"/>
                  </a:cubicBezTo>
                  <a:cubicBezTo>
                    <a:pt x="28" y="31"/>
                    <a:pt x="27" y="30"/>
                    <a:pt x="27" y="31"/>
                  </a:cubicBezTo>
                  <a:cubicBezTo>
                    <a:pt x="27" y="33"/>
                    <a:pt x="24" y="32"/>
                    <a:pt x="22" y="33"/>
                  </a:cubicBezTo>
                  <a:cubicBezTo>
                    <a:pt x="22" y="36"/>
                    <a:pt x="24" y="39"/>
                    <a:pt x="20" y="38"/>
                  </a:cubicBezTo>
                  <a:cubicBezTo>
                    <a:pt x="21" y="40"/>
                    <a:pt x="19" y="45"/>
                    <a:pt x="21" y="45"/>
                  </a:cubicBezTo>
                  <a:cubicBezTo>
                    <a:pt x="20" y="46"/>
                    <a:pt x="19" y="47"/>
                    <a:pt x="18" y="48"/>
                  </a:cubicBezTo>
                  <a:cubicBezTo>
                    <a:pt x="16" y="51"/>
                    <a:pt x="21" y="50"/>
                    <a:pt x="20" y="52"/>
                  </a:cubicBezTo>
                  <a:cubicBezTo>
                    <a:pt x="20" y="52"/>
                    <a:pt x="18" y="53"/>
                    <a:pt x="19" y="53"/>
                  </a:cubicBezTo>
                  <a:cubicBezTo>
                    <a:pt x="19" y="53"/>
                    <a:pt x="21" y="55"/>
                    <a:pt x="20" y="55"/>
                  </a:cubicBezTo>
                  <a:cubicBezTo>
                    <a:pt x="21" y="55"/>
                    <a:pt x="22" y="54"/>
                    <a:pt x="21" y="53"/>
                  </a:cubicBezTo>
                  <a:cubicBezTo>
                    <a:pt x="22" y="54"/>
                    <a:pt x="22" y="56"/>
                    <a:pt x="25" y="56"/>
                  </a:cubicBezTo>
                  <a:cubicBezTo>
                    <a:pt x="25" y="58"/>
                    <a:pt x="23" y="58"/>
                    <a:pt x="24" y="60"/>
                  </a:cubicBezTo>
                  <a:cubicBezTo>
                    <a:pt x="20" y="60"/>
                    <a:pt x="16" y="60"/>
                    <a:pt x="13" y="60"/>
                  </a:cubicBezTo>
                  <a:cubicBezTo>
                    <a:pt x="13" y="60"/>
                    <a:pt x="15" y="59"/>
                    <a:pt x="14" y="58"/>
                  </a:cubicBezTo>
                  <a:cubicBezTo>
                    <a:pt x="13" y="57"/>
                    <a:pt x="12" y="58"/>
                    <a:pt x="11" y="57"/>
                  </a:cubicBezTo>
                  <a:cubicBezTo>
                    <a:pt x="10" y="57"/>
                    <a:pt x="9" y="55"/>
                    <a:pt x="8" y="55"/>
                  </a:cubicBezTo>
                  <a:cubicBezTo>
                    <a:pt x="8" y="54"/>
                    <a:pt x="6" y="55"/>
                    <a:pt x="6" y="55"/>
                  </a:cubicBezTo>
                  <a:cubicBezTo>
                    <a:pt x="5" y="53"/>
                    <a:pt x="5" y="55"/>
                    <a:pt x="2" y="55"/>
                  </a:cubicBezTo>
                  <a:cubicBezTo>
                    <a:pt x="2" y="52"/>
                    <a:pt x="0" y="50"/>
                    <a:pt x="1" y="46"/>
                  </a:cubicBezTo>
                  <a:cubicBezTo>
                    <a:pt x="5" y="50"/>
                    <a:pt x="2" y="42"/>
                    <a:pt x="7" y="44"/>
                  </a:cubicBezTo>
                  <a:cubicBezTo>
                    <a:pt x="8" y="43"/>
                    <a:pt x="6" y="43"/>
                    <a:pt x="6" y="43"/>
                  </a:cubicBezTo>
                  <a:cubicBezTo>
                    <a:pt x="6" y="42"/>
                    <a:pt x="10" y="41"/>
                    <a:pt x="7" y="40"/>
                  </a:cubicBezTo>
                  <a:cubicBezTo>
                    <a:pt x="8" y="39"/>
                    <a:pt x="11" y="39"/>
                    <a:pt x="13" y="38"/>
                  </a:cubicBezTo>
                  <a:cubicBezTo>
                    <a:pt x="12" y="36"/>
                    <a:pt x="16" y="34"/>
                    <a:pt x="13" y="33"/>
                  </a:cubicBezTo>
                  <a:cubicBezTo>
                    <a:pt x="13" y="32"/>
                    <a:pt x="15" y="32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17" y="26"/>
                    <a:pt x="20" y="27"/>
                    <a:pt x="19" y="23"/>
                  </a:cubicBezTo>
                  <a:cubicBezTo>
                    <a:pt x="23" y="23"/>
                    <a:pt x="25" y="20"/>
                    <a:pt x="28" y="19"/>
                  </a:cubicBezTo>
                  <a:cubicBezTo>
                    <a:pt x="30" y="20"/>
                    <a:pt x="29" y="17"/>
                    <a:pt x="29" y="17"/>
                  </a:cubicBezTo>
                  <a:cubicBezTo>
                    <a:pt x="30" y="17"/>
                    <a:pt x="31" y="18"/>
                    <a:pt x="31" y="18"/>
                  </a:cubicBezTo>
                  <a:cubicBezTo>
                    <a:pt x="31" y="18"/>
                    <a:pt x="32" y="16"/>
                    <a:pt x="33" y="16"/>
                  </a:cubicBezTo>
                  <a:cubicBezTo>
                    <a:pt x="33" y="15"/>
                    <a:pt x="34" y="15"/>
                    <a:pt x="34" y="13"/>
                  </a:cubicBezTo>
                  <a:cubicBezTo>
                    <a:pt x="36" y="14"/>
                    <a:pt x="38" y="13"/>
                    <a:pt x="40" y="12"/>
                  </a:cubicBezTo>
                  <a:cubicBezTo>
                    <a:pt x="42" y="11"/>
                    <a:pt x="43" y="12"/>
                    <a:pt x="47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50" y="9"/>
                    <a:pt x="50" y="11"/>
                    <a:pt x="51" y="11"/>
                  </a:cubicBezTo>
                  <a:cubicBezTo>
                    <a:pt x="52" y="11"/>
                    <a:pt x="50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8"/>
                    <a:pt x="58" y="8"/>
                    <a:pt x="61" y="8"/>
                  </a:cubicBezTo>
                  <a:cubicBezTo>
                    <a:pt x="63" y="7"/>
                    <a:pt x="63" y="7"/>
                    <a:pt x="64" y="6"/>
                  </a:cubicBezTo>
                  <a:cubicBezTo>
                    <a:pt x="64" y="6"/>
                    <a:pt x="65" y="5"/>
                    <a:pt x="65" y="5"/>
                  </a:cubicBezTo>
                  <a:cubicBezTo>
                    <a:pt x="68" y="3"/>
                    <a:pt x="70" y="7"/>
                    <a:pt x="6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8834503" y="1465662"/>
              <a:ext cx="49968" cy="16655"/>
            </a:xfrm>
            <a:custGeom>
              <a:avLst/>
              <a:gdLst>
                <a:gd name="T0" fmla="*/ 14 w 9"/>
                <a:gd name="T1" fmla="*/ 0 h 3"/>
                <a:gd name="T2" fmla="*/ 21 w 9"/>
                <a:gd name="T3" fmla="*/ 0 h 3"/>
                <a:gd name="T4" fmla="*/ 14 w 9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cubicBezTo>
                    <a:pt x="7" y="0"/>
                    <a:pt x="8" y="0"/>
                    <a:pt x="9" y="0"/>
                  </a:cubicBezTo>
                  <a:cubicBezTo>
                    <a:pt x="9" y="3"/>
                    <a:pt x="0" y="0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283183" y="1483621"/>
              <a:ext cx="147523" cy="114212"/>
            </a:xfrm>
            <a:custGeom>
              <a:avLst/>
              <a:gdLst>
                <a:gd name="T0" fmla="*/ 17 w 26"/>
                <a:gd name="T1" fmla="*/ 2 h 20"/>
                <a:gd name="T2" fmla="*/ 19 w 26"/>
                <a:gd name="T3" fmla="*/ 5 h 20"/>
                <a:gd name="T4" fmla="*/ 36 w 26"/>
                <a:gd name="T5" fmla="*/ 12 h 20"/>
                <a:gd name="T6" fmla="*/ 45 w 26"/>
                <a:gd name="T7" fmla="*/ 7 h 20"/>
                <a:gd name="T8" fmla="*/ 62 w 26"/>
                <a:gd name="T9" fmla="*/ 10 h 20"/>
                <a:gd name="T10" fmla="*/ 55 w 26"/>
                <a:gd name="T11" fmla="*/ 24 h 20"/>
                <a:gd name="T12" fmla="*/ 33 w 26"/>
                <a:gd name="T13" fmla="*/ 29 h 20"/>
                <a:gd name="T14" fmla="*/ 33 w 26"/>
                <a:gd name="T15" fmla="*/ 34 h 20"/>
                <a:gd name="T16" fmla="*/ 29 w 26"/>
                <a:gd name="T17" fmla="*/ 38 h 20"/>
                <a:gd name="T18" fmla="*/ 19 w 26"/>
                <a:gd name="T19" fmla="*/ 41 h 20"/>
                <a:gd name="T20" fmla="*/ 7 w 26"/>
                <a:gd name="T21" fmla="*/ 36 h 20"/>
                <a:gd name="T22" fmla="*/ 0 w 26"/>
                <a:gd name="T23" fmla="*/ 12 h 20"/>
                <a:gd name="T24" fmla="*/ 17 w 26"/>
                <a:gd name="T25" fmla="*/ 2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9" y="4"/>
                    <a:pt x="13" y="4"/>
                    <a:pt x="15" y="5"/>
                  </a:cubicBezTo>
                  <a:cubicBezTo>
                    <a:pt x="17" y="6"/>
                    <a:pt x="18" y="3"/>
                    <a:pt x="19" y="3"/>
                  </a:cubicBezTo>
                  <a:cubicBezTo>
                    <a:pt x="20" y="3"/>
                    <a:pt x="22" y="5"/>
                    <a:pt x="26" y="4"/>
                  </a:cubicBezTo>
                  <a:cubicBezTo>
                    <a:pt x="25" y="5"/>
                    <a:pt x="20" y="8"/>
                    <a:pt x="23" y="10"/>
                  </a:cubicBezTo>
                  <a:cubicBezTo>
                    <a:pt x="22" y="13"/>
                    <a:pt x="18" y="13"/>
                    <a:pt x="14" y="12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6"/>
                    <a:pt x="7" y="14"/>
                    <a:pt x="12" y="16"/>
                  </a:cubicBezTo>
                  <a:cubicBezTo>
                    <a:pt x="12" y="20"/>
                    <a:pt x="8" y="14"/>
                    <a:pt x="8" y="17"/>
                  </a:cubicBezTo>
                  <a:cubicBezTo>
                    <a:pt x="6" y="17"/>
                    <a:pt x="7" y="13"/>
                    <a:pt x="3" y="15"/>
                  </a:cubicBezTo>
                  <a:cubicBezTo>
                    <a:pt x="3" y="11"/>
                    <a:pt x="3" y="7"/>
                    <a:pt x="0" y="5"/>
                  </a:cubicBezTo>
                  <a:cubicBezTo>
                    <a:pt x="1" y="3"/>
                    <a:pt x="8" y="5"/>
                    <a:pt x="7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8351481" y="1503732"/>
              <a:ext cx="38071" cy="28553"/>
            </a:xfrm>
            <a:custGeom>
              <a:avLst/>
              <a:gdLst>
                <a:gd name="T0" fmla="*/ 9 w 7"/>
                <a:gd name="T1" fmla="*/ 0 h 5"/>
                <a:gd name="T2" fmla="*/ 11 w 7"/>
                <a:gd name="T3" fmla="*/ 12 h 5"/>
                <a:gd name="T4" fmla="*/ 0 w 7"/>
                <a:gd name="T5" fmla="*/ 10 h 5"/>
                <a:gd name="T6" fmla="*/ 9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4" y="4"/>
                    <a:pt x="2" y="3"/>
                    <a:pt x="0" y="4"/>
                  </a:cubicBezTo>
                  <a:cubicBezTo>
                    <a:pt x="1" y="1"/>
                    <a:pt x="4" y="3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5440224" y="1500278"/>
              <a:ext cx="69004" cy="61865"/>
            </a:xfrm>
            <a:custGeom>
              <a:avLst/>
              <a:gdLst>
                <a:gd name="T0" fmla="*/ 0 w 12"/>
                <a:gd name="T1" fmla="*/ 9 h 11"/>
                <a:gd name="T2" fmla="*/ 29 w 12"/>
                <a:gd name="T3" fmla="*/ 14 h 11"/>
                <a:gd name="T4" fmla="*/ 17 w 12"/>
                <a:gd name="T5" fmla="*/ 26 h 11"/>
                <a:gd name="T6" fmla="*/ 12 w 12"/>
                <a:gd name="T7" fmla="*/ 19 h 11"/>
                <a:gd name="T8" fmla="*/ 5 w 12"/>
                <a:gd name="T9" fmla="*/ 19 h 11"/>
                <a:gd name="T10" fmla="*/ 0 w 12"/>
                <a:gd name="T11" fmla="*/ 9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11">
                  <a:moveTo>
                    <a:pt x="0" y="4"/>
                  </a:moveTo>
                  <a:cubicBezTo>
                    <a:pt x="4" y="0"/>
                    <a:pt x="10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525883" y="1524072"/>
              <a:ext cx="99935" cy="49967"/>
            </a:xfrm>
            <a:custGeom>
              <a:avLst/>
              <a:gdLst>
                <a:gd name="T0" fmla="*/ 5 w 18"/>
                <a:gd name="T1" fmla="*/ 2 h 9"/>
                <a:gd name="T2" fmla="*/ 9 w 18"/>
                <a:gd name="T3" fmla="*/ 2 h 9"/>
                <a:gd name="T4" fmla="*/ 23 w 18"/>
                <a:gd name="T5" fmla="*/ 7 h 9"/>
                <a:gd name="T6" fmla="*/ 37 w 18"/>
                <a:gd name="T7" fmla="*/ 12 h 9"/>
                <a:gd name="T8" fmla="*/ 42 w 18"/>
                <a:gd name="T9" fmla="*/ 19 h 9"/>
                <a:gd name="T10" fmla="*/ 9 w 18"/>
                <a:gd name="T11" fmla="*/ 12 h 9"/>
                <a:gd name="T12" fmla="*/ 5 w 18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9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7" y="3"/>
                    <a:pt x="10" y="3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7" y="6"/>
                    <a:pt x="18" y="5"/>
                    <a:pt x="18" y="8"/>
                  </a:cubicBezTo>
                  <a:cubicBezTo>
                    <a:pt x="11" y="9"/>
                    <a:pt x="9" y="6"/>
                    <a:pt x="4" y="5"/>
                  </a:cubicBezTo>
                  <a:cubicBezTo>
                    <a:pt x="5" y="2"/>
                    <a:pt x="0" y="5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8801191" y="1610805"/>
              <a:ext cx="166559" cy="135626"/>
            </a:xfrm>
            <a:custGeom>
              <a:avLst/>
              <a:gdLst>
                <a:gd name="T0" fmla="*/ 23 w 30"/>
                <a:gd name="T1" fmla="*/ 12 h 24"/>
                <a:gd name="T2" fmla="*/ 23 w 30"/>
                <a:gd name="T3" fmla="*/ 7 h 24"/>
                <a:gd name="T4" fmla="*/ 54 w 30"/>
                <a:gd name="T5" fmla="*/ 0 h 24"/>
                <a:gd name="T6" fmla="*/ 58 w 30"/>
                <a:gd name="T7" fmla="*/ 12 h 24"/>
                <a:gd name="T8" fmla="*/ 54 w 30"/>
                <a:gd name="T9" fmla="*/ 19 h 24"/>
                <a:gd name="T10" fmla="*/ 68 w 30"/>
                <a:gd name="T11" fmla="*/ 21 h 24"/>
                <a:gd name="T12" fmla="*/ 70 w 30"/>
                <a:gd name="T13" fmla="*/ 45 h 24"/>
                <a:gd name="T14" fmla="*/ 61 w 30"/>
                <a:gd name="T15" fmla="*/ 45 h 24"/>
                <a:gd name="T16" fmla="*/ 61 w 30"/>
                <a:gd name="T17" fmla="*/ 50 h 24"/>
                <a:gd name="T18" fmla="*/ 54 w 30"/>
                <a:gd name="T19" fmla="*/ 50 h 24"/>
                <a:gd name="T20" fmla="*/ 44 w 30"/>
                <a:gd name="T21" fmla="*/ 55 h 24"/>
                <a:gd name="T22" fmla="*/ 37 w 30"/>
                <a:gd name="T23" fmla="*/ 48 h 24"/>
                <a:gd name="T24" fmla="*/ 28 w 30"/>
                <a:gd name="T25" fmla="*/ 38 h 24"/>
                <a:gd name="T26" fmla="*/ 23 w 30"/>
                <a:gd name="T27" fmla="*/ 33 h 24"/>
                <a:gd name="T28" fmla="*/ 9 w 30"/>
                <a:gd name="T29" fmla="*/ 31 h 24"/>
                <a:gd name="T30" fmla="*/ 0 w 30"/>
                <a:gd name="T31" fmla="*/ 24 h 24"/>
                <a:gd name="T32" fmla="*/ 28 w 30"/>
                <a:gd name="T33" fmla="*/ 29 h 24"/>
                <a:gd name="T34" fmla="*/ 30 w 30"/>
                <a:gd name="T35" fmla="*/ 17 h 24"/>
                <a:gd name="T36" fmla="*/ 21 w 30"/>
                <a:gd name="T37" fmla="*/ 7 h 24"/>
                <a:gd name="T38" fmla="*/ 23 w 30"/>
                <a:gd name="T39" fmla="*/ 12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" h="24">
                  <a:moveTo>
                    <a:pt x="10" y="5"/>
                  </a:moveTo>
                  <a:cubicBezTo>
                    <a:pt x="11" y="4"/>
                    <a:pt x="11" y="3"/>
                    <a:pt x="10" y="3"/>
                  </a:cubicBezTo>
                  <a:cubicBezTo>
                    <a:pt x="13" y="1"/>
                    <a:pt x="21" y="4"/>
                    <a:pt x="23" y="0"/>
                  </a:cubicBezTo>
                  <a:cubicBezTo>
                    <a:pt x="24" y="1"/>
                    <a:pt x="25" y="2"/>
                    <a:pt x="25" y="5"/>
                  </a:cubicBezTo>
                  <a:cubicBezTo>
                    <a:pt x="26" y="7"/>
                    <a:pt x="23" y="6"/>
                    <a:pt x="23" y="8"/>
                  </a:cubicBezTo>
                  <a:cubicBezTo>
                    <a:pt x="24" y="12"/>
                    <a:pt x="26" y="10"/>
                    <a:pt x="29" y="9"/>
                  </a:cubicBezTo>
                  <a:cubicBezTo>
                    <a:pt x="30" y="14"/>
                    <a:pt x="29" y="14"/>
                    <a:pt x="30" y="19"/>
                  </a:cubicBezTo>
                  <a:cubicBezTo>
                    <a:pt x="29" y="19"/>
                    <a:pt x="27" y="18"/>
                    <a:pt x="26" y="19"/>
                  </a:cubicBezTo>
                  <a:cubicBezTo>
                    <a:pt x="26" y="19"/>
                    <a:pt x="27" y="21"/>
                    <a:pt x="26" y="21"/>
                  </a:cubicBezTo>
                  <a:cubicBezTo>
                    <a:pt x="25" y="22"/>
                    <a:pt x="24" y="21"/>
                    <a:pt x="23" y="21"/>
                  </a:cubicBezTo>
                  <a:cubicBezTo>
                    <a:pt x="21" y="21"/>
                    <a:pt x="21" y="23"/>
                    <a:pt x="19" y="23"/>
                  </a:cubicBezTo>
                  <a:cubicBezTo>
                    <a:pt x="17" y="24"/>
                    <a:pt x="17" y="21"/>
                    <a:pt x="16" y="20"/>
                  </a:cubicBezTo>
                  <a:cubicBezTo>
                    <a:pt x="15" y="19"/>
                    <a:pt x="11" y="19"/>
                    <a:pt x="12" y="16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8" y="15"/>
                    <a:pt x="6" y="14"/>
                    <a:pt x="4" y="13"/>
                  </a:cubicBezTo>
                  <a:cubicBezTo>
                    <a:pt x="2" y="12"/>
                    <a:pt x="0" y="13"/>
                    <a:pt x="0" y="10"/>
                  </a:cubicBezTo>
                  <a:cubicBezTo>
                    <a:pt x="6" y="10"/>
                    <a:pt x="7" y="12"/>
                    <a:pt x="12" y="12"/>
                  </a:cubicBezTo>
                  <a:cubicBezTo>
                    <a:pt x="14" y="11"/>
                    <a:pt x="13" y="9"/>
                    <a:pt x="13" y="7"/>
                  </a:cubicBezTo>
                  <a:cubicBezTo>
                    <a:pt x="14" y="4"/>
                    <a:pt x="7" y="8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9396043" y="1622703"/>
              <a:ext cx="102315" cy="45208"/>
            </a:xfrm>
            <a:custGeom>
              <a:avLst/>
              <a:gdLst>
                <a:gd name="T0" fmla="*/ 0 w 18"/>
                <a:gd name="T1" fmla="*/ 2 h 8"/>
                <a:gd name="T2" fmla="*/ 12 w 18"/>
                <a:gd name="T3" fmla="*/ 0 h 8"/>
                <a:gd name="T4" fmla="*/ 43 w 18"/>
                <a:gd name="T5" fmla="*/ 10 h 8"/>
                <a:gd name="T6" fmla="*/ 41 w 18"/>
                <a:gd name="T7" fmla="*/ 19 h 8"/>
                <a:gd name="T8" fmla="*/ 10 w 18"/>
                <a:gd name="T9" fmla="*/ 10 h 8"/>
                <a:gd name="T10" fmla="*/ 0 w 18"/>
                <a:gd name="T11" fmla="*/ 2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8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9" y="1"/>
                    <a:pt x="14" y="3"/>
                    <a:pt x="18" y="4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8"/>
                    <a:pt x="8" y="7"/>
                    <a:pt x="4" y="4"/>
                  </a:cubicBezTo>
                  <a:cubicBezTo>
                    <a:pt x="3" y="3"/>
                    <a:pt x="3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5373600" y="1619248"/>
              <a:ext cx="66623" cy="28553"/>
            </a:xfrm>
            <a:custGeom>
              <a:avLst/>
              <a:gdLst>
                <a:gd name="T0" fmla="*/ 28 w 12"/>
                <a:gd name="T1" fmla="*/ 10 h 5"/>
                <a:gd name="T2" fmla="*/ 0 w 12"/>
                <a:gd name="T3" fmla="*/ 7 h 5"/>
                <a:gd name="T4" fmla="*/ 9 w 12"/>
                <a:gd name="T5" fmla="*/ 0 h 5"/>
                <a:gd name="T6" fmla="*/ 28 w 12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5">
                  <a:moveTo>
                    <a:pt x="12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2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10126522" y="1767846"/>
              <a:ext cx="57106" cy="35690"/>
            </a:xfrm>
            <a:custGeom>
              <a:avLst/>
              <a:gdLst>
                <a:gd name="T0" fmla="*/ 22 w 10"/>
                <a:gd name="T1" fmla="*/ 13 h 6"/>
                <a:gd name="T2" fmla="*/ 0 w 10"/>
                <a:gd name="T3" fmla="*/ 5 h 6"/>
                <a:gd name="T4" fmla="*/ 22 w 10"/>
                <a:gd name="T5" fmla="*/ 1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4" y="6"/>
                    <a:pt x="5" y="2"/>
                    <a:pt x="0" y="2"/>
                  </a:cubicBezTo>
                  <a:cubicBezTo>
                    <a:pt x="2" y="0"/>
                    <a:pt x="10" y="1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10088451" y="1808297"/>
              <a:ext cx="78521" cy="38071"/>
            </a:xfrm>
            <a:custGeom>
              <a:avLst/>
              <a:gdLst>
                <a:gd name="T0" fmla="*/ 33 w 14"/>
                <a:gd name="T1" fmla="*/ 9 h 7"/>
                <a:gd name="T2" fmla="*/ 5 w 14"/>
                <a:gd name="T3" fmla="*/ 9 h 7"/>
                <a:gd name="T4" fmla="*/ 14 w 14"/>
                <a:gd name="T5" fmla="*/ 0 h 7"/>
                <a:gd name="T6" fmla="*/ 33 w 14"/>
                <a:gd name="T7" fmla="*/ 9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3" y="7"/>
                    <a:pt x="4" y="7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8" y="2"/>
                    <a:pt x="10" y="3"/>
                    <a:pt x="14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2877600" y="1833395"/>
              <a:ext cx="49968" cy="38071"/>
            </a:xfrm>
            <a:custGeom>
              <a:avLst/>
              <a:gdLst>
                <a:gd name="T0" fmla="*/ 9 w 9"/>
                <a:gd name="T1" fmla="*/ 0 h 7"/>
                <a:gd name="T2" fmla="*/ 21 w 9"/>
                <a:gd name="T3" fmla="*/ 11 h 7"/>
                <a:gd name="T4" fmla="*/ 7 w 9"/>
                <a:gd name="T5" fmla="*/ 16 h 7"/>
                <a:gd name="T6" fmla="*/ 5 w 9"/>
                <a:gd name="T7" fmla="*/ 2 h 7"/>
                <a:gd name="T8" fmla="*/ 9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2"/>
                    <a:pt x="9" y="5"/>
                  </a:cubicBezTo>
                  <a:cubicBezTo>
                    <a:pt x="6" y="4"/>
                    <a:pt x="3" y="4"/>
                    <a:pt x="3" y="7"/>
                  </a:cubicBezTo>
                  <a:cubicBezTo>
                    <a:pt x="0" y="7"/>
                    <a:pt x="2" y="3"/>
                    <a:pt x="2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8648909" y="1858264"/>
              <a:ext cx="49968" cy="40449"/>
            </a:xfrm>
            <a:custGeom>
              <a:avLst/>
              <a:gdLst>
                <a:gd name="T0" fmla="*/ 21 w 9"/>
                <a:gd name="T1" fmla="*/ 12 h 7"/>
                <a:gd name="T2" fmla="*/ 0 w 9"/>
                <a:gd name="T3" fmla="*/ 17 h 7"/>
                <a:gd name="T4" fmla="*/ 21 w 9"/>
                <a:gd name="T5" fmla="*/ 1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7">
                  <a:moveTo>
                    <a:pt x="9" y="5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1" y="4"/>
                    <a:pt x="9" y="0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6" name="Freeform 36"/>
            <p:cNvSpPr/>
            <p:nvPr/>
          </p:nvSpPr>
          <p:spPr bwMode="auto">
            <a:xfrm>
              <a:off x="9479322" y="1886817"/>
              <a:ext cx="85659" cy="49967"/>
            </a:xfrm>
            <a:custGeom>
              <a:avLst/>
              <a:gdLst>
                <a:gd name="T0" fmla="*/ 29 w 15"/>
                <a:gd name="T1" fmla="*/ 5 h 9"/>
                <a:gd name="T2" fmla="*/ 34 w 15"/>
                <a:gd name="T3" fmla="*/ 21 h 9"/>
                <a:gd name="T4" fmla="*/ 5 w 15"/>
                <a:gd name="T5" fmla="*/ 14 h 9"/>
                <a:gd name="T6" fmla="*/ 10 w 15"/>
                <a:gd name="T7" fmla="*/ 5 h 9"/>
                <a:gd name="T8" fmla="*/ 29 w 15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2" y="2"/>
                  </a:moveTo>
                  <a:cubicBezTo>
                    <a:pt x="14" y="3"/>
                    <a:pt x="15" y="7"/>
                    <a:pt x="14" y="9"/>
                  </a:cubicBezTo>
                  <a:cubicBezTo>
                    <a:pt x="9" y="8"/>
                    <a:pt x="3" y="9"/>
                    <a:pt x="2" y="6"/>
                  </a:cubicBezTo>
                  <a:cubicBezTo>
                    <a:pt x="0" y="2"/>
                    <a:pt x="6" y="5"/>
                    <a:pt x="4" y="2"/>
                  </a:cubicBezTo>
                  <a:cubicBezTo>
                    <a:pt x="8" y="0"/>
                    <a:pt x="12" y="3"/>
                    <a:pt x="1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9453149" y="2027203"/>
              <a:ext cx="99935" cy="45208"/>
            </a:xfrm>
            <a:custGeom>
              <a:avLst/>
              <a:gdLst>
                <a:gd name="T0" fmla="*/ 37 w 18"/>
                <a:gd name="T1" fmla="*/ 10 h 8"/>
                <a:gd name="T2" fmla="*/ 28 w 18"/>
                <a:gd name="T3" fmla="*/ 14 h 8"/>
                <a:gd name="T4" fmla="*/ 16 w 18"/>
                <a:gd name="T5" fmla="*/ 17 h 8"/>
                <a:gd name="T6" fmla="*/ 5 w 18"/>
                <a:gd name="T7" fmla="*/ 14 h 8"/>
                <a:gd name="T8" fmla="*/ 7 w 18"/>
                <a:gd name="T9" fmla="*/ 5 h 8"/>
                <a:gd name="T10" fmla="*/ 16 w 18"/>
                <a:gd name="T11" fmla="*/ 0 h 8"/>
                <a:gd name="T12" fmla="*/ 37 w 18"/>
                <a:gd name="T13" fmla="*/ 1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">
                  <a:moveTo>
                    <a:pt x="16" y="4"/>
                  </a:moveTo>
                  <a:cubicBezTo>
                    <a:pt x="18" y="7"/>
                    <a:pt x="13" y="6"/>
                    <a:pt x="12" y="6"/>
                  </a:cubicBezTo>
                  <a:cubicBezTo>
                    <a:pt x="11" y="6"/>
                    <a:pt x="8" y="8"/>
                    <a:pt x="7" y="7"/>
                  </a:cubicBezTo>
                  <a:cubicBezTo>
                    <a:pt x="6" y="6"/>
                    <a:pt x="4" y="7"/>
                    <a:pt x="2" y="6"/>
                  </a:cubicBezTo>
                  <a:cubicBezTo>
                    <a:pt x="0" y="3"/>
                    <a:pt x="7" y="4"/>
                    <a:pt x="3" y="2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0" y="1"/>
                    <a:pt x="14" y="2"/>
                    <a:pt x="16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9453149" y="2100964"/>
              <a:ext cx="49968" cy="21414"/>
            </a:xfrm>
            <a:custGeom>
              <a:avLst/>
              <a:gdLst>
                <a:gd name="T0" fmla="*/ 16 w 9"/>
                <a:gd name="T1" fmla="*/ 9 h 4"/>
                <a:gd name="T2" fmla="*/ 5 w 9"/>
                <a:gd name="T3" fmla="*/ 9 h 4"/>
                <a:gd name="T4" fmla="*/ 16 w 9"/>
                <a:gd name="T5" fmla="*/ 9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5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9305626" y="2129517"/>
              <a:ext cx="57106" cy="33312"/>
            </a:xfrm>
            <a:custGeom>
              <a:avLst/>
              <a:gdLst>
                <a:gd name="T0" fmla="*/ 19 w 10"/>
                <a:gd name="T1" fmla="*/ 2 h 6"/>
                <a:gd name="T2" fmla="*/ 22 w 10"/>
                <a:gd name="T3" fmla="*/ 7 h 6"/>
                <a:gd name="T4" fmla="*/ 12 w 10"/>
                <a:gd name="T5" fmla="*/ 9 h 6"/>
                <a:gd name="T6" fmla="*/ 0 w 10"/>
                <a:gd name="T7" fmla="*/ 9 h 6"/>
                <a:gd name="T8" fmla="*/ 19 w 10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8" y="1"/>
                  </a:moveTo>
                  <a:cubicBezTo>
                    <a:pt x="8" y="2"/>
                    <a:pt x="8" y="3"/>
                    <a:pt x="9" y="3"/>
                  </a:cubicBezTo>
                  <a:cubicBezTo>
                    <a:pt x="10" y="5"/>
                    <a:pt x="5" y="3"/>
                    <a:pt x="5" y="4"/>
                  </a:cubicBezTo>
                  <a:cubicBezTo>
                    <a:pt x="3" y="6"/>
                    <a:pt x="4" y="4"/>
                    <a:pt x="0" y="4"/>
                  </a:cubicBezTo>
                  <a:cubicBezTo>
                    <a:pt x="2" y="3"/>
                    <a:pt x="4" y="0"/>
                    <a:pt x="8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9407940" y="2162829"/>
              <a:ext cx="16657" cy="33312"/>
            </a:xfrm>
            <a:custGeom>
              <a:avLst/>
              <a:gdLst>
                <a:gd name="T0" fmla="*/ 2 w 3"/>
                <a:gd name="T1" fmla="*/ 0 h 6"/>
                <a:gd name="T2" fmla="*/ 7 w 3"/>
                <a:gd name="T3" fmla="*/ 9 h 6"/>
                <a:gd name="T4" fmla="*/ 2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1" name="Freeform 41"/>
            <p:cNvSpPr/>
            <p:nvPr/>
          </p:nvSpPr>
          <p:spPr bwMode="auto">
            <a:xfrm>
              <a:off x="1309568" y="2433007"/>
              <a:ext cx="118971" cy="142765"/>
            </a:xfrm>
            <a:custGeom>
              <a:avLst/>
              <a:gdLst>
                <a:gd name="T0" fmla="*/ 19 w 21"/>
                <a:gd name="T1" fmla="*/ 0 h 25"/>
                <a:gd name="T2" fmla="*/ 21 w 21"/>
                <a:gd name="T3" fmla="*/ 2 h 25"/>
                <a:gd name="T4" fmla="*/ 40 w 21"/>
                <a:gd name="T5" fmla="*/ 2 h 25"/>
                <a:gd name="T6" fmla="*/ 50 w 21"/>
                <a:gd name="T7" fmla="*/ 10 h 25"/>
                <a:gd name="T8" fmla="*/ 45 w 21"/>
                <a:gd name="T9" fmla="*/ 14 h 25"/>
                <a:gd name="T10" fmla="*/ 40 w 21"/>
                <a:gd name="T11" fmla="*/ 17 h 25"/>
                <a:gd name="T12" fmla="*/ 45 w 21"/>
                <a:gd name="T13" fmla="*/ 31 h 25"/>
                <a:gd name="T14" fmla="*/ 43 w 21"/>
                <a:gd name="T15" fmla="*/ 46 h 25"/>
                <a:gd name="T16" fmla="*/ 29 w 21"/>
                <a:gd name="T17" fmla="*/ 46 h 25"/>
                <a:gd name="T18" fmla="*/ 26 w 21"/>
                <a:gd name="T19" fmla="*/ 53 h 25"/>
                <a:gd name="T20" fmla="*/ 21 w 21"/>
                <a:gd name="T21" fmla="*/ 60 h 25"/>
                <a:gd name="T22" fmla="*/ 5 w 21"/>
                <a:gd name="T23" fmla="*/ 60 h 25"/>
                <a:gd name="T24" fmla="*/ 10 w 21"/>
                <a:gd name="T25" fmla="*/ 43 h 25"/>
                <a:gd name="T26" fmla="*/ 10 w 21"/>
                <a:gd name="T27" fmla="*/ 31 h 25"/>
                <a:gd name="T28" fmla="*/ 5 w 21"/>
                <a:gd name="T29" fmla="*/ 17 h 25"/>
                <a:gd name="T30" fmla="*/ 14 w 21"/>
                <a:gd name="T31" fmla="*/ 19 h 25"/>
                <a:gd name="T32" fmla="*/ 19 w 21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" h="25">
                  <a:moveTo>
                    <a:pt x="8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9" y="3"/>
                    <a:pt x="14" y="0"/>
                    <a:pt x="17" y="1"/>
                  </a:cubicBezTo>
                  <a:cubicBezTo>
                    <a:pt x="17" y="3"/>
                    <a:pt x="18" y="4"/>
                    <a:pt x="21" y="4"/>
                  </a:cubicBezTo>
                  <a:cubicBezTo>
                    <a:pt x="21" y="5"/>
                    <a:pt x="20" y="6"/>
                    <a:pt x="19" y="6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10"/>
                    <a:pt x="19" y="10"/>
                    <a:pt x="19" y="13"/>
                  </a:cubicBezTo>
                  <a:cubicBezTo>
                    <a:pt x="19" y="15"/>
                    <a:pt x="18" y="16"/>
                    <a:pt x="18" y="19"/>
                  </a:cubicBezTo>
                  <a:cubicBezTo>
                    <a:pt x="16" y="19"/>
                    <a:pt x="14" y="19"/>
                    <a:pt x="12" y="19"/>
                  </a:cubicBezTo>
                  <a:cubicBezTo>
                    <a:pt x="11" y="19"/>
                    <a:pt x="12" y="21"/>
                    <a:pt x="11" y="22"/>
                  </a:cubicBezTo>
                  <a:cubicBezTo>
                    <a:pt x="11" y="23"/>
                    <a:pt x="8" y="23"/>
                    <a:pt x="9" y="25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2" y="22"/>
                    <a:pt x="0" y="17"/>
                    <a:pt x="4" y="18"/>
                  </a:cubicBezTo>
                  <a:cubicBezTo>
                    <a:pt x="4" y="14"/>
                    <a:pt x="2" y="15"/>
                    <a:pt x="4" y="13"/>
                  </a:cubicBezTo>
                  <a:cubicBezTo>
                    <a:pt x="5" y="9"/>
                    <a:pt x="1" y="11"/>
                    <a:pt x="2" y="7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7" y="2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2" name="Freeform 42"/>
            <p:cNvSpPr/>
            <p:nvPr/>
          </p:nvSpPr>
          <p:spPr bwMode="auto">
            <a:xfrm>
              <a:off x="7130845" y="2443599"/>
              <a:ext cx="33312" cy="33312"/>
            </a:xfrm>
            <a:custGeom>
              <a:avLst/>
              <a:gdLst>
                <a:gd name="T0" fmla="*/ 12 w 6"/>
                <a:gd name="T1" fmla="*/ 0 h 6"/>
                <a:gd name="T2" fmla="*/ 9 w 6"/>
                <a:gd name="T3" fmla="*/ 7 h 6"/>
                <a:gd name="T4" fmla="*/ 0 w 6"/>
                <a:gd name="T5" fmla="*/ 9 h 6"/>
                <a:gd name="T6" fmla="*/ 12 w 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5" y="2"/>
                    <a:pt x="4" y="3"/>
                  </a:cubicBezTo>
                  <a:cubicBezTo>
                    <a:pt x="3" y="5"/>
                    <a:pt x="2" y="6"/>
                    <a:pt x="0" y="4"/>
                  </a:cubicBezTo>
                  <a:cubicBezTo>
                    <a:pt x="0" y="1"/>
                    <a:pt x="3" y="1"/>
                    <a:pt x="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3" name="Freeform 43"/>
            <p:cNvSpPr/>
            <p:nvPr/>
          </p:nvSpPr>
          <p:spPr bwMode="auto">
            <a:xfrm>
              <a:off x="7989811" y="2472152"/>
              <a:ext cx="45210" cy="66624"/>
            </a:xfrm>
            <a:custGeom>
              <a:avLst/>
              <a:gdLst>
                <a:gd name="T0" fmla="*/ 5 w 8"/>
                <a:gd name="T1" fmla="*/ 0 h 12"/>
                <a:gd name="T2" fmla="*/ 19 w 8"/>
                <a:gd name="T3" fmla="*/ 19 h 12"/>
                <a:gd name="T4" fmla="*/ 7 w 8"/>
                <a:gd name="T5" fmla="*/ 14 h 12"/>
                <a:gd name="T6" fmla="*/ 5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2" y="0"/>
                  </a:moveTo>
                  <a:cubicBezTo>
                    <a:pt x="4" y="2"/>
                    <a:pt x="5" y="7"/>
                    <a:pt x="8" y="8"/>
                  </a:cubicBezTo>
                  <a:cubicBezTo>
                    <a:pt x="6" y="12"/>
                    <a:pt x="3" y="8"/>
                    <a:pt x="3" y="6"/>
                  </a:cubicBezTo>
                  <a:cubicBezTo>
                    <a:pt x="0" y="6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4" name="Freeform 44"/>
            <p:cNvSpPr/>
            <p:nvPr/>
          </p:nvSpPr>
          <p:spPr bwMode="auto">
            <a:xfrm>
              <a:off x="5406912" y="2440144"/>
              <a:ext cx="69004" cy="309323"/>
            </a:xfrm>
            <a:custGeom>
              <a:avLst/>
              <a:gdLst>
                <a:gd name="T0" fmla="*/ 10 w 12"/>
                <a:gd name="T1" fmla="*/ 14 h 55"/>
                <a:gd name="T2" fmla="*/ 15 w 12"/>
                <a:gd name="T3" fmla="*/ 33 h 55"/>
                <a:gd name="T4" fmla="*/ 17 w 12"/>
                <a:gd name="T5" fmla="*/ 45 h 55"/>
                <a:gd name="T6" fmla="*/ 17 w 12"/>
                <a:gd name="T7" fmla="*/ 54 h 55"/>
                <a:gd name="T8" fmla="*/ 19 w 12"/>
                <a:gd name="T9" fmla="*/ 76 h 55"/>
                <a:gd name="T10" fmla="*/ 29 w 12"/>
                <a:gd name="T11" fmla="*/ 87 h 55"/>
                <a:gd name="T12" fmla="*/ 17 w 12"/>
                <a:gd name="T13" fmla="*/ 90 h 55"/>
                <a:gd name="T14" fmla="*/ 17 w 12"/>
                <a:gd name="T15" fmla="*/ 109 h 55"/>
                <a:gd name="T16" fmla="*/ 12 w 12"/>
                <a:gd name="T17" fmla="*/ 109 h 55"/>
                <a:gd name="T18" fmla="*/ 17 w 12"/>
                <a:gd name="T19" fmla="*/ 128 h 55"/>
                <a:gd name="T20" fmla="*/ 2 w 12"/>
                <a:gd name="T21" fmla="*/ 125 h 55"/>
                <a:gd name="T22" fmla="*/ 7 w 12"/>
                <a:gd name="T23" fmla="*/ 109 h 55"/>
                <a:gd name="T24" fmla="*/ 0 w 12"/>
                <a:gd name="T25" fmla="*/ 102 h 55"/>
                <a:gd name="T26" fmla="*/ 7 w 12"/>
                <a:gd name="T27" fmla="*/ 66 h 55"/>
                <a:gd name="T28" fmla="*/ 0 w 12"/>
                <a:gd name="T29" fmla="*/ 54 h 55"/>
                <a:gd name="T30" fmla="*/ 0 w 12"/>
                <a:gd name="T31" fmla="*/ 33 h 55"/>
                <a:gd name="T32" fmla="*/ 10 w 12"/>
                <a:gd name="T33" fmla="*/ 26 h 55"/>
                <a:gd name="T34" fmla="*/ 12 w 12"/>
                <a:gd name="T35" fmla="*/ 17 h 55"/>
                <a:gd name="T36" fmla="*/ 10 w 12"/>
                <a:gd name="T37" fmla="*/ 14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" h="55">
                  <a:moveTo>
                    <a:pt x="4" y="6"/>
                  </a:moveTo>
                  <a:cubicBezTo>
                    <a:pt x="9" y="0"/>
                    <a:pt x="4" y="13"/>
                    <a:pt x="6" y="14"/>
                  </a:cubicBezTo>
                  <a:cubicBezTo>
                    <a:pt x="8" y="16"/>
                    <a:pt x="5" y="16"/>
                    <a:pt x="7" y="19"/>
                  </a:cubicBezTo>
                  <a:cubicBezTo>
                    <a:pt x="9" y="21"/>
                    <a:pt x="7" y="21"/>
                    <a:pt x="7" y="23"/>
                  </a:cubicBezTo>
                  <a:cubicBezTo>
                    <a:pt x="7" y="24"/>
                    <a:pt x="10" y="28"/>
                    <a:pt x="8" y="32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2" y="39"/>
                    <a:pt x="9" y="39"/>
                    <a:pt x="7" y="38"/>
                  </a:cubicBezTo>
                  <a:cubicBezTo>
                    <a:pt x="7" y="41"/>
                    <a:pt x="7" y="46"/>
                    <a:pt x="7" y="46"/>
                  </a:cubicBezTo>
                  <a:cubicBezTo>
                    <a:pt x="7" y="46"/>
                    <a:pt x="5" y="46"/>
                    <a:pt x="5" y="46"/>
                  </a:cubicBezTo>
                  <a:cubicBezTo>
                    <a:pt x="5" y="49"/>
                    <a:pt x="8" y="50"/>
                    <a:pt x="7" y="54"/>
                  </a:cubicBezTo>
                  <a:cubicBezTo>
                    <a:pt x="4" y="53"/>
                    <a:pt x="4" y="55"/>
                    <a:pt x="1" y="53"/>
                  </a:cubicBezTo>
                  <a:cubicBezTo>
                    <a:pt x="4" y="50"/>
                    <a:pt x="1" y="50"/>
                    <a:pt x="3" y="46"/>
                  </a:cubicBezTo>
                  <a:cubicBezTo>
                    <a:pt x="3" y="44"/>
                    <a:pt x="2" y="43"/>
                    <a:pt x="0" y="43"/>
                  </a:cubicBezTo>
                  <a:cubicBezTo>
                    <a:pt x="1" y="40"/>
                    <a:pt x="4" y="35"/>
                    <a:pt x="3" y="28"/>
                  </a:cubicBezTo>
                  <a:cubicBezTo>
                    <a:pt x="2" y="26"/>
                    <a:pt x="0" y="25"/>
                    <a:pt x="0" y="23"/>
                  </a:cubicBezTo>
                  <a:cubicBezTo>
                    <a:pt x="0" y="19"/>
                    <a:pt x="3" y="17"/>
                    <a:pt x="0" y="14"/>
                  </a:cubicBezTo>
                  <a:cubicBezTo>
                    <a:pt x="1" y="13"/>
                    <a:pt x="2" y="11"/>
                    <a:pt x="4" y="11"/>
                  </a:cubicBezTo>
                  <a:cubicBezTo>
                    <a:pt x="4" y="9"/>
                    <a:pt x="4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5" name="Freeform 45"/>
            <p:cNvSpPr/>
            <p:nvPr/>
          </p:nvSpPr>
          <p:spPr bwMode="auto">
            <a:xfrm>
              <a:off x="7073739" y="2476911"/>
              <a:ext cx="23794" cy="28553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10 h 5"/>
                <a:gd name="T4" fmla="*/ 0 w 4"/>
                <a:gd name="T5" fmla="*/ 2 h 5"/>
                <a:gd name="T6" fmla="*/ 3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3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7" name="Freeform 46"/>
            <p:cNvSpPr/>
            <p:nvPr/>
          </p:nvSpPr>
          <p:spPr bwMode="auto">
            <a:xfrm>
              <a:off x="9969480" y="2583985"/>
              <a:ext cx="197492" cy="168937"/>
            </a:xfrm>
            <a:custGeom>
              <a:avLst/>
              <a:gdLst>
                <a:gd name="T0" fmla="*/ 36 w 35"/>
                <a:gd name="T1" fmla="*/ 0 h 30"/>
                <a:gd name="T2" fmla="*/ 45 w 35"/>
                <a:gd name="T3" fmla="*/ 5 h 30"/>
                <a:gd name="T4" fmla="*/ 40 w 35"/>
                <a:gd name="T5" fmla="*/ 17 h 30"/>
                <a:gd name="T6" fmla="*/ 52 w 35"/>
                <a:gd name="T7" fmla="*/ 21 h 30"/>
                <a:gd name="T8" fmla="*/ 69 w 35"/>
                <a:gd name="T9" fmla="*/ 28 h 30"/>
                <a:gd name="T10" fmla="*/ 66 w 35"/>
                <a:gd name="T11" fmla="*/ 38 h 30"/>
                <a:gd name="T12" fmla="*/ 74 w 35"/>
                <a:gd name="T13" fmla="*/ 43 h 30"/>
                <a:gd name="T14" fmla="*/ 81 w 35"/>
                <a:gd name="T15" fmla="*/ 50 h 30"/>
                <a:gd name="T16" fmla="*/ 74 w 35"/>
                <a:gd name="T17" fmla="*/ 64 h 30"/>
                <a:gd name="T18" fmla="*/ 71 w 35"/>
                <a:gd name="T19" fmla="*/ 59 h 30"/>
                <a:gd name="T20" fmla="*/ 55 w 35"/>
                <a:gd name="T21" fmla="*/ 59 h 30"/>
                <a:gd name="T22" fmla="*/ 45 w 35"/>
                <a:gd name="T23" fmla="*/ 69 h 30"/>
                <a:gd name="T24" fmla="*/ 38 w 35"/>
                <a:gd name="T25" fmla="*/ 62 h 30"/>
                <a:gd name="T26" fmla="*/ 31 w 35"/>
                <a:gd name="T27" fmla="*/ 59 h 30"/>
                <a:gd name="T28" fmla="*/ 19 w 35"/>
                <a:gd name="T29" fmla="*/ 50 h 30"/>
                <a:gd name="T30" fmla="*/ 0 w 35"/>
                <a:gd name="T31" fmla="*/ 52 h 30"/>
                <a:gd name="T32" fmla="*/ 2 w 35"/>
                <a:gd name="T33" fmla="*/ 43 h 30"/>
                <a:gd name="T34" fmla="*/ 14 w 35"/>
                <a:gd name="T35" fmla="*/ 36 h 30"/>
                <a:gd name="T36" fmla="*/ 19 w 35"/>
                <a:gd name="T37" fmla="*/ 26 h 30"/>
                <a:gd name="T38" fmla="*/ 21 w 35"/>
                <a:gd name="T39" fmla="*/ 12 h 30"/>
                <a:gd name="T40" fmla="*/ 26 w 35"/>
                <a:gd name="T41" fmla="*/ 12 h 30"/>
                <a:gd name="T42" fmla="*/ 26 w 35"/>
                <a:gd name="T43" fmla="*/ 5 h 30"/>
                <a:gd name="T44" fmla="*/ 36 w 35"/>
                <a:gd name="T45" fmla="*/ 0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" h="30">
                  <a:moveTo>
                    <a:pt x="15" y="0"/>
                  </a:moveTo>
                  <a:cubicBezTo>
                    <a:pt x="17" y="0"/>
                    <a:pt x="17" y="2"/>
                    <a:pt x="19" y="2"/>
                  </a:cubicBezTo>
                  <a:cubicBezTo>
                    <a:pt x="18" y="5"/>
                    <a:pt x="15" y="5"/>
                    <a:pt x="17" y="7"/>
                  </a:cubicBezTo>
                  <a:cubicBezTo>
                    <a:pt x="17" y="10"/>
                    <a:pt x="20" y="8"/>
                    <a:pt x="22" y="9"/>
                  </a:cubicBezTo>
                  <a:cubicBezTo>
                    <a:pt x="23" y="10"/>
                    <a:pt x="24" y="13"/>
                    <a:pt x="29" y="12"/>
                  </a:cubicBezTo>
                  <a:cubicBezTo>
                    <a:pt x="29" y="15"/>
                    <a:pt x="31" y="15"/>
                    <a:pt x="28" y="16"/>
                  </a:cubicBezTo>
                  <a:cubicBezTo>
                    <a:pt x="28" y="18"/>
                    <a:pt x="31" y="17"/>
                    <a:pt x="31" y="18"/>
                  </a:cubicBezTo>
                  <a:cubicBezTo>
                    <a:pt x="32" y="18"/>
                    <a:pt x="31" y="22"/>
                    <a:pt x="34" y="21"/>
                  </a:cubicBezTo>
                  <a:cubicBezTo>
                    <a:pt x="35" y="25"/>
                    <a:pt x="31" y="23"/>
                    <a:pt x="31" y="27"/>
                  </a:cubicBezTo>
                  <a:cubicBezTo>
                    <a:pt x="30" y="27"/>
                    <a:pt x="31" y="26"/>
                    <a:pt x="30" y="25"/>
                  </a:cubicBezTo>
                  <a:cubicBezTo>
                    <a:pt x="26" y="25"/>
                    <a:pt x="27" y="26"/>
                    <a:pt x="23" y="25"/>
                  </a:cubicBezTo>
                  <a:cubicBezTo>
                    <a:pt x="22" y="26"/>
                    <a:pt x="18" y="26"/>
                    <a:pt x="19" y="29"/>
                  </a:cubicBezTo>
                  <a:cubicBezTo>
                    <a:pt x="16" y="30"/>
                    <a:pt x="17" y="27"/>
                    <a:pt x="16" y="26"/>
                  </a:cubicBezTo>
                  <a:cubicBezTo>
                    <a:pt x="15" y="25"/>
                    <a:pt x="13" y="25"/>
                    <a:pt x="13" y="25"/>
                  </a:cubicBezTo>
                  <a:cubicBezTo>
                    <a:pt x="12" y="24"/>
                    <a:pt x="11" y="22"/>
                    <a:pt x="8" y="21"/>
                  </a:cubicBezTo>
                  <a:cubicBezTo>
                    <a:pt x="4" y="21"/>
                    <a:pt x="4" y="23"/>
                    <a:pt x="0" y="22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5" y="19"/>
                    <a:pt x="2" y="14"/>
                    <a:pt x="6" y="15"/>
                  </a:cubicBezTo>
                  <a:cubicBezTo>
                    <a:pt x="4" y="12"/>
                    <a:pt x="7" y="12"/>
                    <a:pt x="8" y="11"/>
                  </a:cubicBezTo>
                  <a:cubicBezTo>
                    <a:pt x="9" y="9"/>
                    <a:pt x="8" y="7"/>
                    <a:pt x="9" y="5"/>
                  </a:cubicBezTo>
                  <a:cubicBezTo>
                    <a:pt x="9" y="4"/>
                    <a:pt x="11" y="5"/>
                    <a:pt x="11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8" name="Freeform 47"/>
            <p:cNvSpPr/>
            <p:nvPr/>
          </p:nvSpPr>
          <p:spPr bwMode="auto">
            <a:xfrm>
              <a:off x="9862408" y="2633952"/>
              <a:ext cx="45210" cy="45208"/>
            </a:xfrm>
            <a:custGeom>
              <a:avLst/>
              <a:gdLst>
                <a:gd name="T0" fmla="*/ 0 w 8"/>
                <a:gd name="T1" fmla="*/ 0 h 8"/>
                <a:gd name="T2" fmla="*/ 19 w 8"/>
                <a:gd name="T3" fmla="*/ 10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4" y="0"/>
                    <a:pt x="4" y="4"/>
                    <a:pt x="8" y="4"/>
                  </a:cubicBezTo>
                  <a:cubicBezTo>
                    <a:pt x="7" y="8"/>
                    <a:pt x="0" y="4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59" name="Freeform 48"/>
            <p:cNvSpPr/>
            <p:nvPr/>
          </p:nvSpPr>
          <p:spPr bwMode="auto">
            <a:xfrm>
              <a:off x="5385498" y="2799436"/>
              <a:ext cx="133247" cy="95176"/>
            </a:xfrm>
            <a:custGeom>
              <a:avLst/>
              <a:gdLst>
                <a:gd name="T0" fmla="*/ 16 w 24"/>
                <a:gd name="T1" fmla="*/ 0 h 17"/>
                <a:gd name="T2" fmla="*/ 19 w 24"/>
                <a:gd name="T3" fmla="*/ 2 h 17"/>
                <a:gd name="T4" fmla="*/ 28 w 24"/>
                <a:gd name="T5" fmla="*/ 14 h 17"/>
                <a:gd name="T6" fmla="*/ 56 w 24"/>
                <a:gd name="T7" fmla="*/ 12 h 17"/>
                <a:gd name="T8" fmla="*/ 47 w 24"/>
                <a:gd name="T9" fmla="*/ 28 h 17"/>
                <a:gd name="T10" fmla="*/ 37 w 24"/>
                <a:gd name="T11" fmla="*/ 24 h 17"/>
                <a:gd name="T12" fmla="*/ 26 w 24"/>
                <a:gd name="T13" fmla="*/ 31 h 17"/>
                <a:gd name="T14" fmla="*/ 23 w 24"/>
                <a:gd name="T15" fmla="*/ 38 h 17"/>
                <a:gd name="T16" fmla="*/ 9 w 24"/>
                <a:gd name="T17" fmla="*/ 33 h 17"/>
                <a:gd name="T18" fmla="*/ 16 w 24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17">
                  <a:moveTo>
                    <a:pt x="7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4"/>
                    <a:pt x="12" y="3"/>
                    <a:pt x="12" y="6"/>
                  </a:cubicBezTo>
                  <a:cubicBezTo>
                    <a:pt x="16" y="4"/>
                    <a:pt x="20" y="6"/>
                    <a:pt x="24" y="5"/>
                  </a:cubicBezTo>
                  <a:cubicBezTo>
                    <a:pt x="24" y="8"/>
                    <a:pt x="20" y="8"/>
                    <a:pt x="20" y="12"/>
                  </a:cubicBezTo>
                  <a:cubicBezTo>
                    <a:pt x="18" y="12"/>
                    <a:pt x="18" y="10"/>
                    <a:pt x="16" y="10"/>
                  </a:cubicBezTo>
                  <a:cubicBezTo>
                    <a:pt x="14" y="10"/>
                    <a:pt x="12" y="16"/>
                    <a:pt x="11" y="13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7" y="17"/>
                    <a:pt x="7" y="10"/>
                    <a:pt x="4" y="14"/>
                  </a:cubicBezTo>
                  <a:cubicBezTo>
                    <a:pt x="0" y="11"/>
                    <a:pt x="3" y="2"/>
                    <a:pt x="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0" name="Freeform 49"/>
            <p:cNvSpPr/>
            <p:nvPr/>
          </p:nvSpPr>
          <p:spPr bwMode="auto">
            <a:xfrm>
              <a:off x="5138040" y="2918407"/>
              <a:ext cx="268874" cy="228423"/>
            </a:xfrm>
            <a:custGeom>
              <a:avLst/>
              <a:gdLst>
                <a:gd name="T0" fmla="*/ 99 w 48"/>
                <a:gd name="T1" fmla="*/ 0 h 41"/>
                <a:gd name="T2" fmla="*/ 108 w 48"/>
                <a:gd name="T3" fmla="*/ 2 h 41"/>
                <a:gd name="T4" fmla="*/ 108 w 48"/>
                <a:gd name="T5" fmla="*/ 44 h 41"/>
                <a:gd name="T6" fmla="*/ 106 w 48"/>
                <a:gd name="T7" fmla="*/ 37 h 41"/>
                <a:gd name="T8" fmla="*/ 106 w 48"/>
                <a:gd name="T9" fmla="*/ 56 h 41"/>
                <a:gd name="T10" fmla="*/ 99 w 48"/>
                <a:gd name="T11" fmla="*/ 52 h 41"/>
                <a:gd name="T12" fmla="*/ 99 w 48"/>
                <a:gd name="T13" fmla="*/ 80 h 41"/>
                <a:gd name="T14" fmla="*/ 94 w 48"/>
                <a:gd name="T15" fmla="*/ 77 h 41"/>
                <a:gd name="T16" fmla="*/ 85 w 48"/>
                <a:gd name="T17" fmla="*/ 82 h 41"/>
                <a:gd name="T18" fmla="*/ 80 w 48"/>
                <a:gd name="T19" fmla="*/ 80 h 41"/>
                <a:gd name="T20" fmla="*/ 68 w 48"/>
                <a:gd name="T21" fmla="*/ 82 h 41"/>
                <a:gd name="T22" fmla="*/ 57 w 48"/>
                <a:gd name="T23" fmla="*/ 84 h 41"/>
                <a:gd name="T24" fmla="*/ 49 w 48"/>
                <a:gd name="T25" fmla="*/ 96 h 41"/>
                <a:gd name="T26" fmla="*/ 38 w 48"/>
                <a:gd name="T27" fmla="*/ 82 h 41"/>
                <a:gd name="T28" fmla="*/ 33 w 48"/>
                <a:gd name="T29" fmla="*/ 89 h 41"/>
                <a:gd name="T30" fmla="*/ 28 w 48"/>
                <a:gd name="T31" fmla="*/ 84 h 41"/>
                <a:gd name="T32" fmla="*/ 0 w 48"/>
                <a:gd name="T33" fmla="*/ 91 h 41"/>
                <a:gd name="T34" fmla="*/ 2 w 48"/>
                <a:gd name="T35" fmla="*/ 80 h 41"/>
                <a:gd name="T36" fmla="*/ 9 w 48"/>
                <a:gd name="T37" fmla="*/ 82 h 41"/>
                <a:gd name="T38" fmla="*/ 12 w 48"/>
                <a:gd name="T39" fmla="*/ 77 h 41"/>
                <a:gd name="T40" fmla="*/ 49 w 48"/>
                <a:gd name="T41" fmla="*/ 75 h 41"/>
                <a:gd name="T42" fmla="*/ 57 w 48"/>
                <a:gd name="T43" fmla="*/ 56 h 41"/>
                <a:gd name="T44" fmla="*/ 61 w 48"/>
                <a:gd name="T45" fmla="*/ 49 h 41"/>
                <a:gd name="T46" fmla="*/ 78 w 48"/>
                <a:gd name="T47" fmla="*/ 52 h 41"/>
                <a:gd name="T48" fmla="*/ 78 w 48"/>
                <a:gd name="T49" fmla="*/ 42 h 41"/>
                <a:gd name="T50" fmla="*/ 80 w 48"/>
                <a:gd name="T51" fmla="*/ 47 h 41"/>
                <a:gd name="T52" fmla="*/ 82 w 48"/>
                <a:gd name="T53" fmla="*/ 33 h 41"/>
                <a:gd name="T54" fmla="*/ 92 w 48"/>
                <a:gd name="T55" fmla="*/ 12 h 41"/>
                <a:gd name="T56" fmla="*/ 99 w 48"/>
                <a:gd name="T57" fmla="*/ 0 h 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" h="41">
                  <a:moveTo>
                    <a:pt x="42" y="0"/>
                  </a:moveTo>
                  <a:cubicBezTo>
                    <a:pt x="44" y="0"/>
                    <a:pt x="44" y="1"/>
                    <a:pt x="46" y="1"/>
                  </a:cubicBezTo>
                  <a:cubicBezTo>
                    <a:pt x="46" y="10"/>
                    <a:pt x="48" y="14"/>
                    <a:pt x="46" y="19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1" y="18"/>
                    <a:pt x="45" y="21"/>
                    <a:pt x="45" y="24"/>
                  </a:cubicBezTo>
                  <a:cubicBezTo>
                    <a:pt x="44" y="23"/>
                    <a:pt x="44" y="22"/>
                    <a:pt x="42" y="22"/>
                  </a:cubicBezTo>
                  <a:cubicBezTo>
                    <a:pt x="42" y="26"/>
                    <a:pt x="42" y="30"/>
                    <a:pt x="42" y="34"/>
                  </a:cubicBezTo>
                  <a:cubicBezTo>
                    <a:pt x="41" y="34"/>
                    <a:pt x="41" y="33"/>
                    <a:pt x="40" y="33"/>
                  </a:cubicBezTo>
                  <a:cubicBezTo>
                    <a:pt x="38" y="32"/>
                    <a:pt x="37" y="35"/>
                    <a:pt x="36" y="35"/>
                  </a:cubicBezTo>
                  <a:cubicBezTo>
                    <a:pt x="36" y="35"/>
                    <a:pt x="35" y="34"/>
                    <a:pt x="34" y="34"/>
                  </a:cubicBezTo>
                  <a:cubicBezTo>
                    <a:pt x="34" y="34"/>
                    <a:pt x="31" y="35"/>
                    <a:pt x="29" y="35"/>
                  </a:cubicBezTo>
                  <a:cubicBezTo>
                    <a:pt x="29" y="35"/>
                    <a:pt x="27" y="37"/>
                    <a:pt x="24" y="36"/>
                  </a:cubicBezTo>
                  <a:cubicBezTo>
                    <a:pt x="21" y="37"/>
                    <a:pt x="23" y="40"/>
                    <a:pt x="21" y="41"/>
                  </a:cubicBezTo>
                  <a:cubicBezTo>
                    <a:pt x="19" y="40"/>
                    <a:pt x="16" y="39"/>
                    <a:pt x="16" y="35"/>
                  </a:cubicBezTo>
                  <a:cubicBezTo>
                    <a:pt x="14" y="34"/>
                    <a:pt x="15" y="37"/>
                    <a:pt x="14" y="38"/>
                  </a:cubicBezTo>
                  <a:cubicBezTo>
                    <a:pt x="13" y="38"/>
                    <a:pt x="12" y="36"/>
                    <a:pt x="12" y="36"/>
                  </a:cubicBezTo>
                  <a:cubicBezTo>
                    <a:pt x="8" y="37"/>
                    <a:pt x="3" y="41"/>
                    <a:pt x="0" y="39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33"/>
                    <a:pt x="3" y="35"/>
                    <a:pt x="4" y="35"/>
                  </a:cubicBezTo>
                  <a:cubicBezTo>
                    <a:pt x="5" y="35"/>
                    <a:pt x="4" y="33"/>
                    <a:pt x="5" y="33"/>
                  </a:cubicBezTo>
                  <a:cubicBezTo>
                    <a:pt x="9" y="32"/>
                    <a:pt x="16" y="34"/>
                    <a:pt x="21" y="32"/>
                  </a:cubicBezTo>
                  <a:cubicBezTo>
                    <a:pt x="19" y="27"/>
                    <a:pt x="25" y="28"/>
                    <a:pt x="24" y="24"/>
                  </a:cubicBezTo>
                  <a:cubicBezTo>
                    <a:pt x="26" y="25"/>
                    <a:pt x="26" y="25"/>
                    <a:pt x="26" y="21"/>
                  </a:cubicBezTo>
                  <a:cubicBezTo>
                    <a:pt x="28" y="24"/>
                    <a:pt x="31" y="20"/>
                    <a:pt x="33" y="22"/>
                  </a:cubicBezTo>
                  <a:cubicBezTo>
                    <a:pt x="34" y="22"/>
                    <a:pt x="32" y="18"/>
                    <a:pt x="33" y="18"/>
                  </a:cubicBezTo>
                  <a:cubicBezTo>
                    <a:pt x="34" y="17"/>
                    <a:pt x="34" y="20"/>
                    <a:pt x="34" y="20"/>
                  </a:cubicBezTo>
                  <a:cubicBezTo>
                    <a:pt x="35" y="20"/>
                    <a:pt x="38" y="19"/>
                    <a:pt x="35" y="14"/>
                  </a:cubicBezTo>
                  <a:cubicBezTo>
                    <a:pt x="40" y="13"/>
                    <a:pt x="37" y="8"/>
                    <a:pt x="39" y="5"/>
                  </a:cubicBezTo>
                  <a:cubicBezTo>
                    <a:pt x="40" y="3"/>
                    <a:pt x="44" y="3"/>
                    <a:pt x="4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1" name="Freeform 50"/>
            <p:cNvSpPr/>
            <p:nvPr/>
          </p:nvSpPr>
          <p:spPr bwMode="auto">
            <a:xfrm>
              <a:off x="1816383" y="2927924"/>
              <a:ext cx="42829" cy="57106"/>
            </a:xfrm>
            <a:custGeom>
              <a:avLst/>
              <a:gdLst>
                <a:gd name="T0" fmla="*/ 5 w 8"/>
                <a:gd name="T1" fmla="*/ 0 h 10"/>
                <a:gd name="T2" fmla="*/ 0 w 8"/>
                <a:gd name="T3" fmla="*/ 22 h 10"/>
                <a:gd name="T4" fmla="*/ 5 w 8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cubicBezTo>
                    <a:pt x="8" y="0"/>
                    <a:pt x="6" y="10"/>
                    <a:pt x="0" y="9"/>
                  </a:cubicBezTo>
                  <a:cubicBezTo>
                    <a:pt x="3" y="8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2" name="Freeform 51"/>
            <p:cNvSpPr/>
            <p:nvPr/>
          </p:nvSpPr>
          <p:spPr bwMode="auto">
            <a:xfrm>
              <a:off x="1928214" y="3006444"/>
              <a:ext cx="66623" cy="52347"/>
            </a:xfrm>
            <a:custGeom>
              <a:avLst/>
              <a:gdLst>
                <a:gd name="T0" fmla="*/ 21 w 12"/>
                <a:gd name="T1" fmla="*/ 5 h 9"/>
                <a:gd name="T2" fmla="*/ 28 w 12"/>
                <a:gd name="T3" fmla="*/ 20 h 9"/>
                <a:gd name="T4" fmla="*/ 14 w 12"/>
                <a:gd name="T5" fmla="*/ 20 h 9"/>
                <a:gd name="T6" fmla="*/ 14 w 12"/>
                <a:gd name="T7" fmla="*/ 15 h 9"/>
                <a:gd name="T8" fmla="*/ 2 w 12"/>
                <a:gd name="T9" fmla="*/ 12 h 9"/>
                <a:gd name="T10" fmla="*/ 21 w 12"/>
                <a:gd name="T11" fmla="*/ 5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11" y="3"/>
                    <a:pt x="12" y="5"/>
                    <a:pt x="12" y="8"/>
                  </a:cubicBezTo>
                  <a:cubicBezTo>
                    <a:pt x="11" y="7"/>
                    <a:pt x="7" y="9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4" y="6"/>
                    <a:pt x="1" y="7"/>
                    <a:pt x="1" y="5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3" name="Freeform 52"/>
            <p:cNvSpPr/>
            <p:nvPr/>
          </p:nvSpPr>
          <p:spPr bwMode="auto">
            <a:xfrm>
              <a:off x="2461202" y="3096862"/>
              <a:ext cx="49968" cy="28553"/>
            </a:xfrm>
            <a:custGeom>
              <a:avLst/>
              <a:gdLst>
                <a:gd name="T0" fmla="*/ 0 w 9"/>
                <a:gd name="T1" fmla="*/ 10 h 5"/>
                <a:gd name="T2" fmla="*/ 12 w 9"/>
                <a:gd name="T3" fmla="*/ 2 h 5"/>
                <a:gd name="T4" fmla="*/ 9 w 9"/>
                <a:gd name="T5" fmla="*/ 5 h 5"/>
                <a:gd name="T6" fmla="*/ 0 w 9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1"/>
                    <a:pt x="2" y="1"/>
                    <a:pt x="5" y="1"/>
                  </a:cubicBezTo>
                  <a:cubicBezTo>
                    <a:pt x="9" y="0"/>
                    <a:pt x="7" y="3"/>
                    <a:pt x="4" y="2"/>
                  </a:cubicBezTo>
                  <a:cubicBezTo>
                    <a:pt x="3" y="3"/>
                    <a:pt x="3" y="5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4" name="Freeform 53"/>
            <p:cNvSpPr/>
            <p:nvPr/>
          </p:nvSpPr>
          <p:spPr bwMode="auto">
            <a:xfrm>
              <a:off x="5159454" y="3142071"/>
              <a:ext cx="49968" cy="28553"/>
            </a:xfrm>
            <a:custGeom>
              <a:avLst/>
              <a:gdLst>
                <a:gd name="T0" fmla="*/ 19 w 9"/>
                <a:gd name="T1" fmla="*/ 0 h 5"/>
                <a:gd name="T2" fmla="*/ 12 w 9"/>
                <a:gd name="T3" fmla="*/ 12 h 5"/>
                <a:gd name="T4" fmla="*/ 2 w 9"/>
                <a:gd name="T5" fmla="*/ 2 h 5"/>
                <a:gd name="T6" fmla="*/ 1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8" y="0"/>
                  </a:moveTo>
                  <a:cubicBezTo>
                    <a:pt x="9" y="4"/>
                    <a:pt x="4" y="1"/>
                    <a:pt x="5" y="5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4"/>
                    <a:pt x="4" y="0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5" name="Freeform 54"/>
            <p:cNvSpPr/>
            <p:nvPr/>
          </p:nvSpPr>
          <p:spPr bwMode="auto">
            <a:xfrm>
              <a:off x="5076175" y="3142071"/>
              <a:ext cx="71382" cy="73761"/>
            </a:xfrm>
            <a:custGeom>
              <a:avLst/>
              <a:gdLst>
                <a:gd name="T0" fmla="*/ 25 w 13"/>
                <a:gd name="T1" fmla="*/ 5 h 13"/>
                <a:gd name="T2" fmla="*/ 25 w 13"/>
                <a:gd name="T3" fmla="*/ 26 h 13"/>
                <a:gd name="T4" fmla="*/ 9 w 13"/>
                <a:gd name="T5" fmla="*/ 29 h 13"/>
                <a:gd name="T6" fmla="*/ 0 w 13"/>
                <a:gd name="T7" fmla="*/ 17 h 13"/>
                <a:gd name="T8" fmla="*/ 25 w 13"/>
                <a:gd name="T9" fmla="*/ 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13" y="6"/>
                    <a:pt x="7" y="9"/>
                    <a:pt x="11" y="11"/>
                  </a:cubicBezTo>
                  <a:cubicBezTo>
                    <a:pt x="11" y="13"/>
                    <a:pt x="6" y="11"/>
                    <a:pt x="4" y="12"/>
                  </a:cubicBezTo>
                  <a:cubicBezTo>
                    <a:pt x="4" y="7"/>
                    <a:pt x="5" y="5"/>
                    <a:pt x="0" y="7"/>
                  </a:cubicBezTo>
                  <a:cubicBezTo>
                    <a:pt x="0" y="1"/>
                    <a:pt x="6" y="0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6" name="Freeform 55"/>
            <p:cNvSpPr/>
            <p:nvPr/>
          </p:nvSpPr>
          <p:spPr bwMode="auto">
            <a:xfrm>
              <a:off x="4828716" y="3406185"/>
              <a:ext cx="38071" cy="66624"/>
            </a:xfrm>
            <a:custGeom>
              <a:avLst/>
              <a:gdLst>
                <a:gd name="T0" fmla="*/ 16 w 7"/>
                <a:gd name="T1" fmla="*/ 12 h 12"/>
                <a:gd name="T2" fmla="*/ 9 w 7"/>
                <a:gd name="T3" fmla="*/ 28 h 12"/>
                <a:gd name="T4" fmla="*/ 0 w 7"/>
                <a:gd name="T5" fmla="*/ 28 h 12"/>
                <a:gd name="T6" fmla="*/ 2 w 7"/>
                <a:gd name="T7" fmla="*/ 9 h 12"/>
                <a:gd name="T8" fmla="*/ 16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5"/>
                  </a:moveTo>
                  <a:cubicBezTo>
                    <a:pt x="7" y="8"/>
                    <a:pt x="3" y="7"/>
                    <a:pt x="4" y="12"/>
                  </a:cubicBezTo>
                  <a:cubicBezTo>
                    <a:pt x="3" y="12"/>
                    <a:pt x="1" y="12"/>
                    <a:pt x="0" y="12"/>
                  </a:cubicBezTo>
                  <a:cubicBezTo>
                    <a:pt x="0" y="10"/>
                    <a:pt x="4" y="5"/>
                    <a:pt x="1" y="4"/>
                  </a:cubicBezTo>
                  <a:cubicBezTo>
                    <a:pt x="2" y="1"/>
                    <a:pt x="7" y="0"/>
                    <a:pt x="7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7" name="Freeform 56"/>
            <p:cNvSpPr/>
            <p:nvPr/>
          </p:nvSpPr>
          <p:spPr bwMode="auto">
            <a:xfrm>
              <a:off x="8591803" y="3442952"/>
              <a:ext cx="28553" cy="23794"/>
            </a:xfrm>
            <a:custGeom>
              <a:avLst/>
              <a:gdLst>
                <a:gd name="T0" fmla="*/ 0 w 5"/>
                <a:gd name="T1" fmla="*/ 3 h 4"/>
                <a:gd name="T2" fmla="*/ 12 w 5"/>
                <a:gd name="T3" fmla="*/ 0 h 4"/>
                <a:gd name="T4" fmla="*/ 7 w 5"/>
                <a:gd name="T5" fmla="*/ 10 h 4"/>
                <a:gd name="T6" fmla="*/ 2 w 5"/>
                <a:gd name="T7" fmla="*/ 10 h 4"/>
                <a:gd name="T8" fmla="*/ 0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5" y="2"/>
                    <a:pt x="3" y="2"/>
                    <a:pt x="3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8" name="Freeform 57"/>
            <p:cNvSpPr/>
            <p:nvPr/>
          </p:nvSpPr>
          <p:spPr bwMode="auto">
            <a:xfrm>
              <a:off x="9296108" y="3466746"/>
              <a:ext cx="268874" cy="99935"/>
            </a:xfrm>
            <a:custGeom>
              <a:avLst/>
              <a:gdLst>
                <a:gd name="T0" fmla="*/ 111 w 48"/>
                <a:gd name="T1" fmla="*/ 28 h 18"/>
                <a:gd name="T2" fmla="*/ 85 w 48"/>
                <a:gd name="T3" fmla="*/ 37 h 18"/>
                <a:gd name="T4" fmla="*/ 80 w 48"/>
                <a:gd name="T5" fmla="*/ 23 h 18"/>
                <a:gd name="T6" fmla="*/ 49 w 48"/>
                <a:gd name="T7" fmla="*/ 19 h 18"/>
                <a:gd name="T8" fmla="*/ 47 w 48"/>
                <a:gd name="T9" fmla="*/ 9 h 18"/>
                <a:gd name="T10" fmla="*/ 19 w 48"/>
                <a:gd name="T11" fmla="*/ 9 h 18"/>
                <a:gd name="T12" fmla="*/ 0 w 48"/>
                <a:gd name="T13" fmla="*/ 16 h 18"/>
                <a:gd name="T14" fmla="*/ 9 w 48"/>
                <a:gd name="T15" fmla="*/ 2 h 18"/>
                <a:gd name="T16" fmla="*/ 35 w 48"/>
                <a:gd name="T17" fmla="*/ 0 h 18"/>
                <a:gd name="T18" fmla="*/ 42 w 48"/>
                <a:gd name="T19" fmla="*/ 5 h 18"/>
                <a:gd name="T20" fmla="*/ 52 w 48"/>
                <a:gd name="T21" fmla="*/ 7 h 18"/>
                <a:gd name="T22" fmla="*/ 73 w 48"/>
                <a:gd name="T23" fmla="*/ 9 h 18"/>
                <a:gd name="T24" fmla="*/ 82 w 48"/>
                <a:gd name="T25" fmla="*/ 23 h 18"/>
                <a:gd name="T26" fmla="*/ 89 w 48"/>
                <a:gd name="T27" fmla="*/ 26 h 18"/>
                <a:gd name="T28" fmla="*/ 111 w 48"/>
                <a:gd name="T29" fmla="*/ 28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8">
                  <a:moveTo>
                    <a:pt x="47" y="12"/>
                  </a:moveTo>
                  <a:cubicBezTo>
                    <a:pt x="48" y="18"/>
                    <a:pt x="37" y="12"/>
                    <a:pt x="36" y="16"/>
                  </a:cubicBezTo>
                  <a:cubicBezTo>
                    <a:pt x="34" y="16"/>
                    <a:pt x="36" y="11"/>
                    <a:pt x="34" y="10"/>
                  </a:cubicBezTo>
                  <a:cubicBezTo>
                    <a:pt x="30" y="9"/>
                    <a:pt x="25" y="9"/>
                    <a:pt x="21" y="8"/>
                  </a:cubicBezTo>
                  <a:cubicBezTo>
                    <a:pt x="20" y="7"/>
                    <a:pt x="20" y="6"/>
                    <a:pt x="20" y="4"/>
                  </a:cubicBezTo>
                  <a:cubicBezTo>
                    <a:pt x="15" y="5"/>
                    <a:pt x="11" y="4"/>
                    <a:pt x="8" y="4"/>
                  </a:cubicBezTo>
                  <a:cubicBezTo>
                    <a:pt x="5" y="5"/>
                    <a:pt x="3" y="8"/>
                    <a:pt x="0" y="7"/>
                  </a:cubicBezTo>
                  <a:cubicBezTo>
                    <a:pt x="0" y="3"/>
                    <a:pt x="5" y="5"/>
                    <a:pt x="4" y="1"/>
                  </a:cubicBezTo>
                  <a:cubicBezTo>
                    <a:pt x="7" y="0"/>
                    <a:pt x="14" y="2"/>
                    <a:pt x="15" y="0"/>
                  </a:cubicBezTo>
                  <a:cubicBezTo>
                    <a:pt x="20" y="0"/>
                    <a:pt x="13" y="1"/>
                    <a:pt x="18" y="2"/>
                  </a:cubicBezTo>
                  <a:cubicBezTo>
                    <a:pt x="18" y="2"/>
                    <a:pt x="22" y="3"/>
                    <a:pt x="22" y="3"/>
                  </a:cubicBezTo>
                  <a:cubicBezTo>
                    <a:pt x="23" y="4"/>
                    <a:pt x="27" y="5"/>
                    <a:pt x="31" y="4"/>
                  </a:cubicBezTo>
                  <a:cubicBezTo>
                    <a:pt x="30" y="9"/>
                    <a:pt x="37" y="5"/>
                    <a:pt x="35" y="10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41" y="12"/>
                    <a:pt x="46" y="10"/>
                    <a:pt x="47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69" name="Freeform 58"/>
            <p:cNvSpPr/>
            <p:nvPr/>
          </p:nvSpPr>
          <p:spPr bwMode="auto">
            <a:xfrm>
              <a:off x="9610190" y="3554785"/>
              <a:ext cx="111833" cy="61865"/>
            </a:xfrm>
            <a:custGeom>
              <a:avLst/>
              <a:gdLst>
                <a:gd name="T0" fmla="*/ 2 w 20"/>
                <a:gd name="T1" fmla="*/ 0 h 11"/>
                <a:gd name="T2" fmla="*/ 26 w 20"/>
                <a:gd name="T3" fmla="*/ 2 h 11"/>
                <a:gd name="T4" fmla="*/ 35 w 20"/>
                <a:gd name="T5" fmla="*/ 5 h 11"/>
                <a:gd name="T6" fmla="*/ 47 w 20"/>
                <a:gd name="T7" fmla="*/ 12 h 11"/>
                <a:gd name="T8" fmla="*/ 9 w 20"/>
                <a:gd name="T9" fmla="*/ 17 h 11"/>
                <a:gd name="T10" fmla="*/ 14 w 20"/>
                <a:gd name="T11" fmla="*/ 14 h 11"/>
                <a:gd name="T12" fmla="*/ 2 w 20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4" y="2"/>
                    <a:pt x="8" y="0"/>
                    <a:pt x="11" y="1"/>
                  </a:cubicBezTo>
                  <a:cubicBezTo>
                    <a:pt x="11" y="1"/>
                    <a:pt x="14" y="6"/>
                    <a:pt x="15" y="2"/>
                  </a:cubicBezTo>
                  <a:cubicBezTo>
                    <a:pt x="17" y="3"/>
                    <a:pt x="16" y="6"/>
                    <a:pt x="20" y="5"/>
                  </a:cubicBezTo>
                  <a:cubicBezTo>
                    <a:pt x="20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6" y="4"/>
                    <a:pt x="0" y="4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0" name="Freeform 59"/>
            <p:cNvSpPr/>
            <p:nvPr/>
          </p:nvSpPr>
          <p:spPr bwMode="auto">
            <a:xfrm>
              <a:off x="4514634" y="3558468"/>
              <a:ext cx="54727" cy="38071"/>
            </a:xfrm>
            <a:custGeom>
              <a:avLst/>
              <a:gdLst>
                <a:gd name="T0" fmla="*/ 21 w 10"/>
                <a:gd name="T1" fmla="*/ 0 h 7"/>
                <a:gd name="T2" fmla="*/ 14 w 10"/>
                <a:gd name="T3" fmla="*/ 16 h 7"/>
                <a:gd name="T4" fmla="*/ 0 w 10"/>
                <a:gd name="T5" fmla="*/ 7 h 7"/>
                <a:gd name="T6" fmla="*/ 7 w 10"/>
                <a:gd name="T7" fmla="*/ 0 h 7"/>
                <a:gd name="T8" fmla="*/ 21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10" y="5"/>
                    <a:pt x="6" y="4"/>
                    <a:pt x="6" y="7"/>
                  </a:cubicBezTo>
                  <a:cubicBezTo>
                    <a:pt x="3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1" name="Freeform 60"/>
            <p:cNvSpPr/>
            <p:nvPr/>
          </p:nvSpPr>
          <p:spPr bwMode="auto">
            <a:xfrm>
              <a:off x="9569740" y="3578579"/>
              <a:ext cx="45210" cy="28553"/>
            </a:xfrm>
            <a:custGeom>
              <a:avLst/>
              <a:gdLst>
                <a:gd name="T0" fmla="*/ 14 w 8"/>
                <a:gd name="T1" fmla="*/ 12 h 5"/>
                <a:gd name="T2" fmla="*/ 0 w 8"/>
                <a:gd name="T3" fmla="*/ 10 h 5"/>
                <a:gd name="T4" fmla="*/ 14 w 8"/>
                <a:gd name="T5" fmla="*/ 1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4"/>
                    <a:pt x="3" y="4"/>
                    <a:pt x="0" y="4"/>
                  </a:cubicBezTo>
                  <a:cubicBezTo>
                    <a:pt x="1" y="2"/>
                    <a:pt x="8" y="0"/>
                    <a:pt x="6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2" name="Freeform 61"/>
            <p:cNvSpPr/>
            <p:nvPr/>
          </p:nvSpPr>
          <p:spPr bwMode="auto">
            <a:xfrm>
              <a:off x="9457908" y="3583338"/>
              <a:ext cx="49968" cy="33312"/>
            </a:xfrm>
            <a:custGeom>
              <a:avLst/>
              <a:gdLst>
                <a:gd name="T0" fmla="*/ 2 w 9"/>
                <a:gd name="T1" fmla="*/ 5 h 6"/>
                <a:gd name="T2" fmla="*/ 19 w 9"/>
                <a:gd name="T3" fmla="*/ 9 h 6"/>
                <a:gd name="T4" fmla="*/ 2 w 9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4" y="3"/>
                    <a:pt x="9" y="0"/>
                    <a:pt x="8" y="4"/>
                  </a:cubicBezTo>
                  <a:cubicBezTo>
                    <a:pt x="6" y="4"/>
                    <a:pt x="0" y="6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3" name="Freeform 62"/>
            <p:cNvSpPr/>
            <p:nvPr/>
          </p:nvSpPr>
          <p:spPr bwMode="auto">
            <a:xfrm>
              <a:off x="4812060" y="3596538"/>
              <a:ext cx="71382" cy="130867"/>
            </a:xfrm>
            <a:custGeom>
              <a:avLst/>
              <a:gdLst>
                <a:gd name="T0" fmla="*/ 14 w 13"/>
                <a:gd name="T1" fmla="*/ 0 h 23"/>
                <a:gd name="T2" fmla="*/ 25 w 13"/>
                <a:gd name="T3" fmla="*/ 0 h 23"/>
                <a:gd name="T4" fmla="*/ 30 w 13"/>
                <a:gd name="T5" fmla="*/ 19 h 23"/>
                <a:gd name="T6" fmla="*/ 23 w 13"/>
                <a:gd name="T7" fmla="*/ 29 h 23"/>
                <a:gd name="T8" fmla="*/ 21 w 13"/>
                <a:gd name="T9" fmla="*/ 38 h 23"/>
                <a:gd name="T10" fmla="*/ 16 w 13"/>
                <a:gd name="T11" fmla="*/ 50 h 23"/>
                <a:gd name="T12" fmla="*/ 9 w 13"/>
                <a:gd name="T13" fmla="*/ 43 h 23"/>
                <a:gd name="T14" fmla="*/ 0 w 13"/>
                <a:gd name="T15" fmla="*/ 31 h 23"/>
                <a:gd name="T16" fmla="*/ 7 w 13"/>
                <a:gd name="T17" fmla="*/ 14 h 23"/>
                <a:gd name="T18" fmla="*/ 14 w 13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23">
                  <a:moveTo>
                    <a:pt x="6" y="0"/>
                  </a:moveTo>
                  <a:cubicBezTo>
                    <a:pt x="8" y="0"/>
                    <a:pt x="9" y="0"/>
                    <a:pt x="11" y="0"/>
                  </a:cubicBezTo>
                  <a:cubicBezTo>
                    <a:pt x="12" y="2"/>
                    <a:pt x="12" y="6"/>
                    <a:pt x="13" y="8"/>
                  </a:cubicBezTo>
                  <a:cubicBezTo>
                    <a:pt x="11" y="9"/>
                    <a:pt x="12" y="12"/>
                    <a:pt x="10" y="12"/>
                  </a:cubicBezTo>
                  <a:cubicBezTo>
                    <a:pt x="10" y="14"/>
                    <a:pt x="10" y="15"/>
                    <a:pt x="9" y="16"/>
                  </a:cubicBezTo>
                  <a:cubicBezTo>
                    <a:pt x="8" y="17"/>
                    <a:pt x="10" y="22"/>
                    <a:pt x="7" y="21"/>
                  </a:cubicBezTo>
                  <a:cubicBezTo>
                    <a:pt x="3" y="23"/>
                    <a:pt x="7" y="18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4" name="Freeform 63"/>
            <p:cNvSpPr/>
            <p:nvPr/>
          </p:nvSpPr>
          <p:spPr bwMode="auto">
            <a:xfrm>
              <a:off x="4883442" y="3710750"/>
              <a:ext cx="102315" cy="99935"/>
            </a:xfrm>
            <a:custGeom>
              <a:avLst/>
              <a:gdLst>
                <a:gd name="T0" fmla="*/ 24 w 18"/>
                <a:gd name="T1" fmla="*/ 2 h 18"/>
                <a:gd name="T2" fmla="*/ 31 w 18"/>
                <a:gd name="T3" fmla="*/ 12 h 18"/>
                <a:gd name="T4" fmla="*/ 29 w 18"/>
                <a:gd name="T5" fmla="*/ 14 h 18"/>
                <a:gd name="T6" fmla="*/ 31 w 18"/>
                <a:gd name="T7" fmla="*/ 21 h 18"/>
                <a:gd name="T8" fmla="*/ 43 w 18"/>
                <a:gd name="T9" fmla="*/ 33 h 18"/>
                <a:gd name="T10" fmla="*/ 38 w 18"/>
                <a:gd name="T11" fmla="*/ 42 h 18"/>
                <a:gd name="T12" fmla="*/ 29 w 18"/>
                <a:gd name="T13" fmla="*/ 42 h 18"/>
                <a:gd name="T14" fmla="*/ 14 w 18"/>
                <a:gd name="T15" fmla="*/ 28 h 18"/>
                <a:gd name="T16" fmla="*/ 19 w 18"/>
                <a:gd name="T17" fmla="*/ 23 h 18"/>
                <a:gd name="T18" fmla="*/ 0 w 18"/>
                <a:gd name="T19" fmla="*/ 7 h 18"/>
                <a:gd name="T20" fmla="*/ 24 w 18"/>
                <a:gd name="T21" fmla="*/ 2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8">
                  <a:moveTo>
                    <a:pt x="10" y="1"/>
                  </a:moveTo>
                  <a:cubicBezTo>
                    <a:pt x="7" y="5"/>
                    <a:pt x="12" y="4"/>
                    <a:pt x="13" y="5"/>
                  </a:cubicBezTo>
                  <a:cubicBezTo>
                    <a:pt x="14" y="6"/>
                    <a:pt x="12" y="6"/>
                    <a:pt x="12" y="6"/>
                  </a:cubicBezTo>
                  <a:cubicBezTo>
                    <a:pt x="12" y="6"/>
                    <a:pt x="13" y="8"/>
                    <a:pt x="13" y="9"/>
                  </a:cubicBezTo>
                  <a:cubicBezTo>
                    <a:pt x="14" y="11"/>
                    <a:pt x="18" y="11"/>
                    <a:pt x="18" y="14"/>
                  </a:cubicBezTo>
                  <a:cubicBezTo>
                    <a:pt x="15" y="14"/>
                    <a:pt x="16" y="16"/>
                    <a:pt x="16" y="18"/>
                  </a:cubicBezTo>
                  <a:cubicBezTo>
                    <a:pt x="15" y="17"/>
                    <a:pt x="12" y="16"/>
                    <a:pt x="12" y="18"/>
                  </a:cubicBezTo>
                  <a:cubicBezTo>
                    <a:pt x="9" y="17"/>
                    <a:pt x="10" y="13"/>
                    <a:pt x="6" y="12"/>
                  </a:cubicBezTo>
                  <a:cubicBezTo>
                    <a:pt x="6" y="11"/>
                    <a:pt x="8" y="11"/>
                    <a:pt x="8" y="10"/>
                  </a:cubicBezTo>
                  <a:cubicBezTo>
                    <a:pt x="6" y="8"/>
                    <a:pt x="4" y="4"/>
                    <a:pt x="0" y="3"/>
                  </a:cubicBezTo>
                  <a:cubicBezTo>
                    <a:pt x="3" y="0"/>
                    <a:pt x="5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5" name="Freeform 64"/>
            <p:cNvSpPr/>
            <p:nvPr/>
          </p:nvSpPr>
          <p:spPr bwMode="auto">
            <a:xfrm>
              <a:off x="4845371" y="3748820"/>
              <a:ext cx="21415" cy="16655"/>
            </a:xfrm>
            <a:custGeom>
              <a:avLst/>
              <a:gdLst>
                <a:gd name="T0" fmla="*/ 0 w 4"/>
                <a:gd name="T1" fmla="*/ 0 h 3"/>
                <a:gd name="T2" fmla="*/ 9 w 4"/>
                <a:gd name="T3" fmla="*/ 0 h 3"/>
                <a:gd name="T4" fmla="*/ 9 w 4"/>
                <a:gd name="T5" fmla="*/ 7 h 3"/>
                <a:gd name="T6" fmla="*/ 0 w 4"/>
                <a:gd name="T7" fmla="*/ 7 h 3"/>
                <a:gd name="T8" fmla="*/ 0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6" name="Freeform 65"/>
            <p:cNvSpPr/>
            <p:nvPr/>
          </p:nvSpPr>
          <p:spPr bwMode="auto">
            <a:xfrm>
              <a:off x="4878683" y="3772615"/>
              <a:ext cx="57106" cy="78520"/>
            </a:xfrm>
            <a:custGeom>
              <a:avLst/>
              <a:gdLst>
                <a:gd name="T0" fmla="*/ 22 w 10"/>
                <a:gd name="T1" fmla="*/ 28 h 14"/>
                <a:gd name="T2" fmla="*/ 10 w 10"/>
                <a:gd name="T3" fmla="*/ 31 h 14"/>
                <a:gd name="T4" fmla="*/ 0 w 10"/>
                <a:gd name="T5" fmla="*/ 17 h 14"/>
                <a:gd name="T6" fmla="*/ 22 w 10"/>
                <a:gd name="T7" fmla="*/ 2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4">
                  <a:moveTo>
                    <a:pt x="9" y="12"/>
                  </a:moveTo>
                  <a:cubicBezTo>
                    <a:pt x="10" y="14"/>
                    <a:pt x="5" y="12"/>
                    <a:pt x="4" y="13"/>
                  </a:cubicBezTo>
                  <a:cubicBezTo>
                    <a:pt x="4" y="10"/>
                    <a:pt x="5" y="5"/>
                    <a:pt x="0" y="7"/>
                  </a:cubicBezTo>
                  <a:cubicBezTo>
                    <a:pt x="4" y="0"/>
                    <a:pt x="4" y="13"/>
                    <a:pt x="9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7" name="Freeform 66"/>
            <p:cNvSpPr/>
            <p:nvPr/>
          </p:nvSpPr>
          <p:spPr bwMode="auto">
            <a:xfrm>
              <a:off x="3738946" y="3839238"/>
              <a:ext cx="54727" cy="95176"/>
            </a:xfrm>
            <a:custGeom>
              <a:avLst/>
              <a:gdLst>
                <a:gd name="T0" fmla="*/ 5 w 10"/>
                <a:gd name="T1" fmla="*/ 2 h 17"/>
                <a:gd name="T2" fmla="*/ 12 w 10"/>
                <a:gd name="T3" fmla="*/ 9 h 17"/>
                <a:gd name="T4" fmla="*/ 14 w 10"/>
                <a:gd name="T5" fmla="*/ 14 h 17"/>
                <a:gd name="T6" fmla="*/ 21 w 10"/>
                <a:gd name="T7" fmla="*/ 19 h 17"/>
                <a:gd name="T8" fmla="*/ 18 w 10"/>
                <a:gd name="T9" fmla="*/ 21 h 17"/>
                <a:gd name="T10" fmla="*/ 21 w 10"/>
                <a:gd name="T11" fmla="*/ 35 h 17"/>
                <a:gd name="T12" fmla="*/ 14 w 10"/>
                <a:gd name="T13" fmla="*/ 40 h 17"/>
                <a:gd name="T14" fmla="*/ 5 w 10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4" y="0"/>
                    <a:pt x="5" y="3"/>
                    <a:pt x="5" y="4"/>
                  </a:cubicBezTo>
                  <a:cubicBezTo>
                    <a:pt x="6" y="5"/>
                    <a:pt x="6" y="4"/>
                    <a:pt x="6" y="6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10"/>
                    <a:pt x="10" y="12"/>
                    <a:pt x="9" y="15"/>
                  </a:cubicBezTo>
                  <a:cubicBezTo>
                    <a:pt x="7" y="15"/>
                    <a:pt x="7" y="16"/>
                    <a:pt x="6" y="17"/>
                  </a:cubicBezTo>
                  <a:cubicBezTo>
                    <a:pt x="0" y="15"/>
                    <a:pt x="1" y="8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8" name="Freeform 67"/>
            <p:cNvSpPr/>
            <p:nvPr/>
          </p:nvSpPr>
          <p:spPr bwMode="auto">
            <a:xfrm>
              <a:off x="4928652" y="3843997"/>
              <a:ext cx="69004" cy="107073"/>
            </a:xfrm>
            <a:custGeom>
              <a:avLst/>
              <a:gdLst>
                <a:gd name="T0" fmla="*/ 24 w 12"/>
                <a:gd name="T1" fmla="*/ 0 h 19"/>
                <a:gd name="T2" fmla="*/ 29 w 12"/>
                <a:gd name="T3" fmla="*/ 21 h 19"/>
                <a:gd name="T4" fmla="*/ 22 w 12"/>
                <a:gd name="T5" fmla="*/ 24 h 19"/>
                <a:gd name="T6" fmla="*/ 22 w 12"/>
                <a:gd name="T7" fmla="*/ 45 h 19"/>
                <a:gd name="T8" fmla="*/ 7 w 12"/>
                <a:gd name="T9" fmla="*/ 36 h 19"/>
                <a:gd name="T10" fmla="*/ 10 w 12"/>
                <a:gd name="T11" fmla="*/ 24 h 19"/>
                <a:gd name="T12" fmla="*/ 10 w 12"/>
                <a:gd name="T13" fmla="*/ 19 h 19"/>
                <a:gd name="T14" fmla="*/ 7 w 12"/>
                <a:gd name="T15" fmla="*/ 19 h 19"/>
                <a:gd name="T16" fmla="*/ 12 w 12"/>
                <a:gd name="T17" fmla="*/ 12 h 19"/>
                <a:gd name="T18" fmla="*/ 19 w 12"/>
                <a:gd name="T19" fmla="*/ 2 h 19"/>
                <a:gd name="T20" fmla="*/ 24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cubicBezTo>
                    <a:pt x="10" y="4"/>
                    <a:pt x="10" y="8"/>
                    <a:pt x="12" y="9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11" y="12"/>
                    <a:pt x="8" y="14"/>
                    <a:pt x="9" y="19"/>
                  </a:cubicBezTo>
                  <a:cubicBezTo>
                    <a:pt x="5" y="19"/>
                    <a:pt x="6" y="15"/>
                    <a:pt x="3" y="15"/>
                  </a:cubicBezTo>
                  <a:cubicBezTo>
                    <a:pt x="2" y="13"/>
                    <a:pt x="4" y="12"/>
                    <a:pt x="4" y="10"/>
                  </a:cubicBezTo>
                  <a:cubicBezTo>
                    <a:pt x="4" y="9"/>
                    <a:pt x="2" y="8"/>
                    <a:pt x="4" y="8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0" y="8"/>
                    <a:pt x="3" y="3"/>
                    <a:pt x="5" y="5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9" name="Freeform 68"/>
            <p:cNvSpPr/>
            <p:nvPr/>
          </p:nvSpPr>
          <p:spPr bwMode="auto">
            <a:xfrm>
              <a:off x="4873924" y="3860654"/>
              <a:ext cx="54727" cy="52347"/>
            </a:xfrm>
            <a:custGeom>
              <a:avLst/>
              <a:gdLst>
                <a:gd name="T0" fmla="*/ 14 w 10"/>
                <a:gd name="T1" fmla="*/ 0 h 9"/>
                <a:gd name="T2" fmla="*/ 21 w 10"/>
                <a:gd name="T3" fmla="*/ 10 h 9"/>
                <a:gd name="T4" fmla="*/ 18 w 10"/>
                <a:gd name="T5" fmla="*/ 12 h 9"/>
                <a:gd name="T6" fmla="*/ 2 w 10"/>
                <a:gd name="T7" fmla="*/ 22 h 9"/>
                <a:gd name="T8" fmla="*/ 1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9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0" name="Freeform 69"/>
            <p:cNvSpPr/>
            <p:nvPr/>
          </p:nvSpPr>
          <p:spPr bwMode="auto">
            <a:xfrm>
              <a:off x="5026207" y="4036730"/>
              <a:ext cx="33312" cy="66624"/>
            </a:xfrm>
            <a:custGeom>
              <a:avLst/>
              <a:gdLst>
                <a:gd name="T0" fmla="*/ 2 w 6"/>
                <a:gd name="T1" fmla="*/ 0 h 12"/>
                <a:gd name="T2" fmla="*/ 14 w 6"/>
                <a:gd name="T3" fmla="*/ 7 h 12"/>
                <a:gd name="T4" fmla="*/ 0 w 6"/>
                <a:gd name="T5" fmla="*/ 26 h 12"/>
                <a:gd name="T6" fmla="*/ 5 w 6"/>
                <a:gd name="T7" fmla="*/ 21 h 12"/>
                <a:gd name="T8" fmla="*/ 2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2">
                  <a:moveTo>
                    <a:pt x="1" y="0"/>
                  </a:moveTo>
                  <a:cubicBezTo>
                    <a:pt x="4" y="0"/>
                    <a:pt x="2" y="5"/>
                    <a:pt x="6" y="3"/>
                  </a:cubicBezTo>
                  <a:cubicBezTo>
                    <a:pt x="5" y="7"/>
                    <a:pt x="5" y="12"/>
                    <a:pt x="0" y="11"/>
                  </a:cubicBezTo>
                  <a:cubicBezTo>
                    <a:pt x="0" y="9"/>
                    <a:pt x="1" y="10"/>
                    <a:pt x="2" y="9"/>
                  </a:cubicBezTo>
                  <a:cubicBezTo>
                    <a:pt x="1" y="5"/>
                    <a:pt x="0" y="6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1" name="Freeform 70"/>
            <p:cNvSpPr/>
            <p:nvPr/>
          </p:nvSpPr>
          <p:spPr bwMode="auto">
            <a:xfrm>
              <a:off x="4816818" y="4053385"/>
              <a:ext cx="135627" cy="45208"/>
            </a:xfrm>
            <a:custGeom>
              <a:avLst/>
              <a:gdLst>
                <a:gd name="T0" fmla="*/ 57 w 24"/>
                <a:gd name="T1" fmla="*/ 7 h 8"/>
                <a:gd name="T2" fmla="*/ 40 w 24"/>
                <a:gd name="T3" fmla="*/ 14 h 8"/>
                <a:gd name="T4" fmla="*/ 0 w 24"/>
                <a:gd name="T5" fmla="*/ 19 h 8"/>
                <a:gd name="T6" fmla="*/ 48 w 24"/>
                <a:gd name="T7" fmla="*/ 5 h 8"/>
                <a:gd name="T8" fmla="*/ 57 w 24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8">
                  <a:moveTo>
                    <a:pt x="24" y="3"/>
                  </a:moveTo>
                  <a:cubicBezTo>
                    <a:pt x="24" y="6"/>
                    <a:pt x="20" y="6"/>
                    <a:pt x="17" y="6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8" y="8"/>
                    <a:pt x="20" y="2"/>
                  </a:cubicBezTo>
                  <a:cubicBezTo>
                    <a:pt x="21" y="2"/>
                    <a:pt x="22" y="3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2" name="Freeform 71"/>
            <p:cNvSpPr/>
            <p:nvPr/>
          </p:nvSpPr>
          <p:spPr bwMode="auto">
            <a:xfrm>
              <a:off x="5109487" y="4103353"/>
              <a:ext cx="90418" cy="57106"/>
            </a:xfrm>
            <a:custGeom>
              <a:avLst/>
              <a:gdLst>
                <a:gd name="T0" fmla="*/ 38 w 16"/>
                <a:gd name="T1" fmla="*/ 17 h 10"/>
                <a:gd name="T2" fmla="*/ 31 w 16"/>
                <a:gd name="T3" fmla="*/ 22 h 10"/>
                <a:gd name="T4" fmla="*/ 14 w 16"/>
                <a:gd name="T5" fmla="*/ 22 h 10"/>
                <a:gd name="T6" fmla="*/ 12 w 16"/>
                <a:gd name="T7" fmla="*/ 19 h 10"/>
                <a:gd name="T8" fmla="*/ 0 w 16"/>
                <a:gd name="T9" fmla="*/ 10 h 10"/>
                <a:gd name="T10" fmla="*/ 14 w 16"/>
                <a:gd name="T11" fmla="*/ 5 h 10"/>
                <a:gd name="T12" fmla="*/ 24 w 16"/>
                <a:gd name="T13" fmla="*/ 2 h 10"/>
                <a:gd name="T14" fmla="*/ 24 w 16"/>
                <a:gd name="T15" fmla="*/ 5 h 10"/>
                <a:gd name="T16" fmla="*/ 26 w 16"/>
                <a:gd name="T17" fmla="*/ 2 h 10"/>
                <a:gd name="T18" fmla="*/ 38 w 16"/>
                <a:gd name="T19" fmla="*/ 17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3" y="8"/>
                    <a:pt x="13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1" y="3"/>
                    <a:pt x="4" y="3"/>
                    <a:pt x="6" y="2"/>
                  </a:cubicBezTo>
                  <a:cubicBezTo>
                    <a:pt x="6" y="2"/>
                    <a:pt x="9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3" y="2"/>
                    <a:pt x="15" y="4"/>
                    <a:pt x="16" y="7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3" name="Freeform 72"/>
            <p:cNvSpPr/>
            <p:nvPr/>
          </p:nvSpPr>
          <p:spPr bwMode="auto">
            <a:xfrm>
              <a:off x="5159454" y="4136665"/>
              <a:ext cx="478262" cy="252218"/>
            </a:xfrm>
            <a:custGeom>
              <a:avLst/>
              <a:gdLst>
                <a:gd name="T0" fmla="*/ 66 w 85"/>
                <a:gd name="T1" fmla="*/ 52 h 45"/>
                <a:gd name="T2" fmla="*/ 54 w 85"/>
                <a:gd name="T3" fmla="*/ 47 h 45"/>
                <a:gd name="T4" fmla="*/ 50 w 85"/>
                <a:gd name="T5" fmla="*/ 35 h 45"/>
                <a:gd name="T6" fmla="*/ 19 w 85"/>
                <a:gd name="T7" fmla="*/ 26 h 45"/>
                <a:gd name="T8" fmla="*/ 2 w 85"/>
                <a:gd name="T9" fmla="*/ 26 h 45"/>
                <a:gd name="T10" fmla="*/ 0 w 85"/>
                <a:gd name="T11" fmla="*/ 16 h 45"/>
                <a:gd name="T12" fmla="*/ 7 w 85"/>
                <a:gd name="T13" fmla="*/ 16 h 45"/>
                <a:gd name="T14" fmla="*/ 17 w 85"/>
                <a:gd name="T15" fmla="*/ 14 h 45"/>
                <a:gd name="T16" fmla="*/ 28 w 85"/>
                <a:gd name="T17" fmla="*/ 19 h 45"/>
                <a:gd name="T18" fmla="*/ 40 w 85"/>
                <a:gd name="T19" fmla="*/ 9 h 45"/>
                <a:gd name="T20" fmla="*/ 64 w 85"/>
                <a:gd name="T21" fmla="*/ 2 h 45"/>
                <a:gd name="T22" fmla="*/ 69 w 85"/>
                <a:gd name="T23" fmla="*/ 7 h 45"/>
                <a:gd name="T24" fmla="*/ 90 w 85"/>
                <a:gd name="T25" fmla="*/ 16 h 45"/>
                <a:gd name="T26" fmla="*/ 97 w 85"/>
                <a:gd name="T27" fmla="*/ 14 h 45"/>
                <a:gd name="T28" fmla="*/ 102 w 85"/>
                <a:gd name="T29" fmla="*/ 19 h 45"/>
                <a:gd name="T30" fmla="*/ 116 w 85"/>
                <a:gd name="T31" fmla="*/ 19 h 45"/>
                <a:gd name="T32" fmla="*/ 128 w 85"/>
                <a:gd name="T33" fmla="*/ 24 h 45"/>
                <a:gd name="T34" fmla="*/ 128 w 85"/>
                <a:gd name="T35" fmla="*/ 33 h 45"/>
                <a:gd name="T36" fmla="*/ 132 w 85"/>
                <a:gd name="T37" fmla="*/ 31 h 45"/>
                <a:gd name="T38" fmla="*/ 135 w 85"/>
                <a:gd name="T39" fmla="*/ 38 h 45"/>
                <a:gd name="T40" fmla="*/ 149 w 85"/>
                <a:gd name="T41" fmla="*/ 47 h 45"/>
                <a:gd name="T42" fmla="*/ 173 w 85"/>
                <a:gd name="T43" fmla="*/ 54 h 45"/>
                <a:gd name="T44" fmla="*/ 168 w 85"/>
                <a:gd name="T45" fmla="*/ 64 h 45"/>
                <a:gd name="T46" fmla="*/ 177 w 85"/>
                <a:gd name="T47" fmla="*/ 68 h 45"/>
                <a:gd name="T48" fmla="*/ 177 w 85"/>
                <a:gd name="T49" fmla="*/ 73 h 45"/>
                <a:gd name="T50" fmla="*/ 189 w 85"/>
                <a:gd name="T51" fmla="*/ 85 h 45"/>
                <a:gd name="T52" fmla="*/ 201 w 85"/>
                <a:gd name="T53" fmla="*/ 99 h 45"/>
                <a:gd name="T54" fmla="*/ 182 w 85"/>
                <a:gd name="T55" fmla="*/ 99 h 45"/>
                <a:gd name="T56" fmla="*/ 166 w 85"/>
                <a:gd name="T57" fmla="*/ 87 h 45"/>
                <a:gd name="T58" fmla="*/ 161 w 85"/>
                <a:gd name="T59" fmla="*/ 82 h 45"/>
                <a:gd name="T60" fmla="*/ 158 w 85"/>
                <a:gd name="T61" fmla="*/ 80 h 45"/>
                <a:gd name="T62" fmla="*/ 149 w 85"/>
                <a:gd name="T63" fmla="*/ 71 h 45"/>
                <a:gd name="T64" fmla="*/ 128 w 85"/>
                <a:gd name="T65" fmla="*/ 68 h 45"/>
                <a:gd name="T66" fmla="*/ 116 w 85"/>
                <a:gd name="T67" fmla="*/ 94 h 45"/>
                <a:gd name="T68" fmla="*/ 99 w 85"/>
                <a:gd name="T69" fmla="*/ 87 h 45"/>
                <a:gd name="T70" fmla="*/ 90 w 85"/>
                <a:gd name="T71" fmla="*/ 85 h 45"/>
                <a:gd name="T72" fmla="*/ 80 w 85"/>
                <a:gd name="T73" fmla="*/ 71 h 45"/>
                <a:gd name="T74" fmla="*/ 69 w 85"/>
                <a:gd name="T75" fmla="*/ 82 h 45"/>
                <a:gd name="T76" fmla="*/ 59 w 85"/>
                <a:gd name="T77" fmla="*/ 78 h 45"/>
                <a:gd name="T78" fmla="*/ 69 w 85"/>
                <a:gd name="T79" fmla="*/ 68 h 45"/>
                <a:gd name="T80" fmla="*/ 73 w 85"/>
                <a:gd name="T81" fmla="*/ 57 h 45"/>
                <a:gd name="T82" fmla="*/ 71 w 85"/>
                <a:gd name="T83" fmla="*/ 64 h 45"/>
                <a:gd name="T84" fmla="*/ 66 w 85"/>
                <a:gd name="T85" fmla="*/ 52 h 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5" h="45">
                  <a:moveTo>
                    <a:pt x="28" y="22"/>
                  </a:moveTo>
                  <a:cubicBezTo>
                    <a:pt x="25" y="22"/>
                    <a:pt x="26" y="19"/>
                    <a:pt x="23" y="20"/>
                  </a:cubicBezTo>
                  <a:cubicBezTo>
                    <a:pt x="22" y="18"/>
                    <a:pt x="21" y="17"/>
                    <a:pt x="21" y="15"/>
                  </a:cubicBezTo>
                  <a:cubicBezTo>
                    <a:pt x="16" y="15"/>
                    <a:pt x="11" y="14"/>
                    <a:pt x="8" y="11"/>
                  </a:cubicBezTo>
                  <a:cubicBezTo>
                    <a:pt x="4" y="13"/>
                    <a:pt x="5" y="12"/>
                    <a:pt x="1" y="11"/>
                  </a:cubicBezTo>
                  <a:cubicBezTo>
                    <a:pt x="1" y="10"/>
                    <a:pt x="1" y="7"/>
                    <a:pt x="0" y="7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5" y="7"/>
                    <a:pt x="5" y="5"/>
                    <a:pt x="7" y="6"/>
                  </a:cubicBezTo>
                  <a:cubicBezTo>
                    <a:pt x="9" y="6"/>
                    <a:pt x="10" y="8"/>
                    <a:pt x="12" y="8"/>
                  </a:cubicBezTo>
                  <a:cubicBezTo>
                    <a:pt x="15" y="9"/>
                    <a:pt x="16" y="5"/>
                    <a:pt x="17" y="4"/>
                  </a:cubicBezTo>
                  <a:cubicBezTo>
                    <a:pt x="20" y="3"/>
                    <a:pt x="24" y="3"/>
                    <a:pt x="27" y="1"/>
                  </a:cubicBezTo>
                  <a:cubicBezTo>
                    <a:pt x="29" y="0"/>
                    <a:pt x="28" y="3"/>
                    <a:pt x="29" y="3"/>
                  </a:cubicBezTo>
                  <a:cubicBezTo>
                    <a:pt x="31" y="4"/>
                    <a:pt x="39" y="2"/>
                    <a:pt x="38" y="7"/>
                  </a:cubicBezTo>
                  <a:cubicBezTo>
                    <a:pt x="40" y="8"/>
                    <a:pt x="41" y="5"/>
                    <a:pt x="41" y="6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5" y="9"/>
                    <a:pt x="47" y="7"/>
                    <a:pt x="49" y="8"/>
                  </a:cubicBezTo>
                  <a:cubicBezTo>
                    <a:pt x="50" y="8"/>
                    <a:pt x="50" y="12"/>
                    <a:pt x="54" y="10"/>
                  </a:cubicBezTo>
                  <a:cubicBezTo>
                    <a:pt x="55" y="12"/>
                    <a:pt x="54" y="12"/>
                    <a:pt x="54" y="14"/>
                  </a:cubicBezTo>
                  <a:cubicBezTo>
                    <a:pt x="55" y="14"/>
                    <a:pt x="56" y="13"/>
                    <a:pt x="56" y="13"/>
                  </a:cubicBezTo>
                  <a:cubicBezTo>
                    <a:pt x="57" y="13"/>
                    <a:pt x="57" y="15"/>
                    <a:pt x="57" y="16"/>
                  </a:cubicBezTo>
                  <a:cubicBezTo>
                    <a:pt x="58" y="18"/>
                    <a:pt x="61" y="18"/>
                    <a:pt x="63" y="20"/>
                  </a:cubicBezTo>
                  <a:cubicBezTo>
                    <a:pt x="64" y="20"/>
                    <a:pt x="69" y="23"/>
                    <a:pt x="73" y="23"/>
                  </a:cubicBezTo>
                  <a:cubicBezTo>
                    <a:pt x="73" y="25"/>
                    <a:pt x="71" y="25"/>
                    <a:pt x="71" y="27"/>
                  </a:cubicBezTo>
                  <a:cubicBezTo>
                    <a:pt x="72" y="28"/>
                    <a:pt x="74" y="28"/>
                    <a:pt x="75" y="29"/>
                  </a:cubicBezTo>
                  <a:cubicBezTo>
                    <a:pt x="75" y="29"/>
                    <a:pt x="74" y="31"/>
                    <a:pt x="75" y="31"/>
                  </a:cubicBezTo>
                  <a:cubicBezTo>
                    <a:pt x="76" y="33"/>
                    <a:pt x="78" y="34"/>
                    <a:pt x="80" y="36"/>
                  </a:cubicBezTo>
                  <a:cubicBezTo>
                    <a:pt x="81" y="38"/>
                    <a:pt x="82" y="41"/>
                    <a:pt x="85" y="42"/>
                  </a:cubicBezTo>
                  <a:cubicBezTo>
                    <a:pt x="83" y="45"/>
                    <a:pt x="79" y="42"/>
                    <a:pt x="77" y="42"/>
                  </a:cubicBezTo>
                  <a:cubicBezTo>
                    <a:pt x="75" y="41"/>
                    <a:pt x="73" y="40"/>
                    <a:pt x="70" y="37"/>
                  </a:cubicBezTo>
                  <a:cubicBezTo>
                    <a:pt x="69" y="37"/>
                    <a:pt x="69" y="36"/>
                    <a:pt x="68" y="35"/>
                  </a:cubicBezTo>
                  <a:cubicBezTo>
                    <a:pt x="67" y="34"/>
                    <a:pt x="67" y="35"/>
                    <a:pt x="67" y="34"/>
                  </a:cubicBezTo>
                  <a:cubicBezTo>
                    <a:pt x="67" y="34"/>
                    <a:pt x="63" y="30"/>
                    <a:pt x="63" y="30"/>
                  </a:cubicBezTo>
                  <a:cubicBezTo>
                    <a:pt x="60" y="29"/>
                    <a:pt x="57" y="31"/>
                    <a:pt x="54" y="29"/>
                  </a:cubicBezTo>
                  <a:cubicBezTo>
                    <a:pt x="51" y="32"/>
                    <a:pt x="50" y="36"/>
                    <a:pt x="49" y="40"/>
                  </a:cubicBezTo>
                  <a:cubicBezTo>
                    <a:pt x="48" y="38"/>
                    <a:pt x="44" y="39"/>
                    <a:pt x="42" y="37"/>
                  </a:cubicBezTo>
                  <a:cubicBezTo>
                    <a:pt x="40" y="36"/>
                    <a:pt x="43" y="34"/>
                    <a:pt x="38" y="36"/>
                  </a:cubicBezTo>
                  <a:cubicBezTo>
                    <a:pt x="41" y="30"/>
                    <a:pt x="32" y="35"/>
                    <a:pt x="34" y="30"/>
                  </a:cubicBezTo>
                  <a:cubicBezTo>
                    <a:pt x="31" y="31"/>
                    <a:pt x="28" y="31"/>
                    <a:pt x="29" y="35"/>
                  </a:cubicBezTo>
                  <a:cubicBezTo>
                    <a:pt x="28" y="34"/>
                    <a:pt x="28" y="32"/>
                    <a:pt x="25" y="33"/>
                  </a:cubicBezTo>
                  <a:cubicBezTo>
                    <a:pt x="26" y="31"/>
                    <a:pt x="28" y="30"/>
                    <a:pt x="29" y="29"/>
                  </a:cubicBezTo>
                  <a:cubicBezTo>
                    <a:pt x="30" y="28"/>
                    <a:pt x="32" y="28"/>
                    <a:pt x="31" y="24"/>
                  </a:cubicBezTo>
                  <a:cubicBezTo>
                    <a:pt x="30" y="24"/>
                    <a:pt x="30" y="27"/>
                    <a:pt x="30" y="27"/>
                  </a:cubicBezTo>
                  <a:cubicBezTo>
                    <a:pt x="28" y="26"/>
                    <a:pt x="29" y="19"/>
                    <a:pt x="28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4" name="Freeform 73"/>
            <p:cNvSpPr/>
            <p:nvPr/>
          </p:nvSpPr>
          <p:spPr bwMode="auto">
            <a:xfrm>
              <a:off x="5042863" y="4165218"/>
              <a:ext cx="49968" cy="45208"/>
            </a:xfrm>
            <a:custGeom>
              <a:avLst/>
              <a:gdLst>
                <a:gd name="T0" fmla="*/ 21 w 9"/>
                <a:gd name="T1" fmla="*/ 7 h 8"/>
                <a:gd name="T2" fmla="*/ 0 w 9"/>
                <a:gd name="T3" fmla="*/ 10 h 8"/>
                <a:gd name="T4" fmla="*/ 21 w 9"/>
                <a:gd name="T5" fmla="*/ 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4"/>
                    <a:pt x="0" y="4"/>
                  </a:cubicBezTo>
                  <a:cubicBezTo>
                    <a:pt x="2" y="3"/>
                    <a:pt x="7" y="0"/>
                    <a:pt x="9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5" name="Freeform 74"/>
            <p:cNvSpPr/>
            <p:nvPr/>
          </p:nvSpPr>
          <p:spPr bwMode="auto">
            <a:xfrm>
              <a:off x="4980999" y="4177114"/>
              <a:ext cx="33312" cy="16655"/>
            </a:xfrm>
            <a:custGeom>
              <a:avLst/>
              <a:gdLst>
                <a:gd name="T0" fmla="*/ 2 w 6"/>
                <a:gd name="T1" fmla="*/ 5 h 3"/>
                <a:gd name="T2" fmla="*/ 9 w 6"/>
                <a:gd name="T3" fmla="*/ 7 h 3"/>
                <a:gd name="T4" fmla="*/ 5 w 6"/>
                <a:gd name="T5" fmla="*/ 7 h 3"/>
                <a:gd name="T6" fmla="*/ 2 w 6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0" y="0"/>
                    <a:pt x="6" y="0"/>
                    <a:pt x="4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6" name="Freeform 75"/>
            <p:cNvSpPr/>
            <p:nvPr/>
          </p:nvSpPr>
          <p:spPr bwMode="auto">
            <a:xfrm>
              <a:off x="5597265" y="4215185"/>
              <a:ext cx="97557" cy="69002"/>
            </a:xfrm>
            <a:custGeom>
              <a:avLst/>
              <a:gdLst>
                <a:gd name="T0" fmla="*/ 31 w 17"/>
                <a:gd name="T1" fmla="*/ 0 h 12"/>
                <a:gd name="T2" fmla="*/ 41 w 17"/>
                <a:gd name="T3" fmla="*/ 0 h 12"/>
                <a:gd name="T4" fmla="*/ 41 w 17"/>
                <a:gd name="T5" fmla="*/ 7 h 12"/>
                <a:gd name="T6" fmla="*/ 36 w 17"/>
                <a:gd name="T7" fmla="*/ 10 h 12"/>
                <a:gd name="T8" fmla="*/ 36 w 17"/>
                <a:gd name="T9" fmla="*/ 19 h 12"/>
                <a:gd name="T10" fmla="*/ 29 w 17"/>
                <a:gd name="T11" fmla="*/ 22 h 12"/>
                <a:gd name="T12" fmla="*/ 5 w 17"/>
                <a:gd name="T13" fmla="*/ 15 h 12"/>
                <a:gd name="T14" fmla="*/ 31 w 17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2">
                  <a:moveTo>
                    <a:pt x="13" y="0"/>
                  </a:move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4"/>
                    <a:pt x="15" y="4"/>
                    <a:pt x="15" y="4"/>
                  </a:cubicBezTo>
                  <a:cubicBezTo>
                    <a:pt x="14" y="5"/>
                    <a:pt x="16" y="7"/>
                    <a:pt x="15" y="8"/>
                  </a:cubicBezTo>
                  <a:cubicBezTo>
                    <a:pt x="13" y="7"/>
                    <a:pt x="12" y="7"/>
                    <a:pt x="12" y="9"/>
                  </a:cubicBezTo>
                  <a:cubicBezTo>
                    <a:pt x="8" y="8"/>
                    <a:pt x="0" y="12"/>
                    <a:pt x="2" y="6"/>
                  </a:cubicBezTo>
                  <a:cubicBezTo>
                    <a:pt x="8" y="8"/>
                    <a:pt x="12" y="5"/>
                    <a:pt x="13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7" name="Freeform 76"/>
            <p:cNvSpPr/>
            <p:nvPr/>
          </p:nvSpPr>
          <p:spPr bwMode="auto">
            <a:xfrm>
              <a:off x="4738299" y="4317500"/>
              <a:ext cx="57106" cy="26173"/>
            </a:xfrm>
            <a:custGeom>
              <a:avLst/>
              <a:gdLst>
                <a:gd name="T0" fmla="*/ 24 w 10"/>
                <a:gd name="T1" fmla="*/ 2 h 5"/>
                <a:gd name="T2" fmla="*/ 0 w 10"/>
                <a:gd name="T3" fmla="*/ 9 h 5"/>
                <a:gd name="T4" fmla="*/ 24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5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8" name="Freeform 77"/>
            <p:cNvSpPr/>
            <p:nvPr/>
          </p:nvSpPr>
          <p:spPr bwMode="auto">
            <a:xfrm>
              <a:off x="4816818" y="4317500"/>
              <a:ext cx="57106" cy="16655"/>
            </a:xfrm>
            <a:custGeom>
              <a:avLst/>
              <a:gdLst>
                <a:gd name="T0" fmla="*/ 24 w 10"/>
                <a:gd name="T1" fmla="*/ 2 h 3"/>
                <a:gd name="T2" fmla="*/ 0 w 10"/>
                <a:gd name="T3" fmla="*/ 7 h 3"/>
                <a:gd name="T4" fmla="*/ 24 w 10"/>
                <a:gd name="T5" fmla="*/ 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9" y="3"/>
                    <a:pt x="4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89" name="Freeform 78"/>
            <p:cNvSpPr/>
            <p:nvPr/>
          </p:nvSpPr>
          <p:spPr bwMode="auto">
            <a:xfrm>
              <a:off x="4919134" y="4317500"/>
              <a:ext cx="88039" cy="61865"/>
            </a:xfrm>
            <a:custGeom>
              <a:avLst/>
              <a:gdLst>
                <a:gd name="T0" fmla="*/ 35 w 16"/>
                <a:gd name="T1" fmla="*/ 2 h 11"/>
                <a:gd name="T2" fmla="*/ 32 w 16"/>
                <a:gd name="T3" fmla="*/ 12 h 11"/>
                <a:gd name="T4" fmla="*/ 28 w 16"/>
                <a:gd name="T5" fmla="*/ 12 h 11"/>
                <a:gd name="T6" fmla="*/ 2 w 16"/>
                <a:gd name="T7" fmla="*/ 24 h 11"/>
                <a:gd name="T8" fmla="*/ 12 w 16"/>
                <a:gd name="T9" fmla="*/ 14 h 11"/>
                <a:gd name="T10" fmla="*/ 16 w 16"/>
                <a:gd name="T11" fmla="*/ 9 h 11"/>
                <a:gd name="T12" fmla="*/ 23 w 16"/>
                <a:gd name="T13" fmla="*/ 5 h 11"/>
                <a:gd name="T14" fmla="*/ 35 w 16"/>
                <a:gd name="T15" fmla="*/ 2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5" y="4"/>
                    <a:pt x="14" y="5"/>
                  </a:cubicBezTo>
                  <a:cubicBezTo>
                    <a:pt x="14" y="6"/>
                    <a:pt x="12" y="5"/>
                    <a:pt x="12" y="5"/>
                  </a:cubicBezTo>
                  <a:cubicBezTo>
                    <a:pt x="10" y="7"/>
                    <a:pt x="7" y="11"/>
                    <a:pt x="1" y="10"/>
                  </a:cubicBezTo>
                  <a:cubicBezTo>
                    <a:pt x="0" y="7"/>
                    <a:pt x="4" y="7"/>
                    <a:pt x="5" y="6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3" y="3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0" name="Freeform 79"/>
            <p:cNvSpPr/>
            <p:nvPr/>
          </p:nvSpPr>
          <p:spPr bwMode="auto">
            <a:xfrm>
              <a:off x="6261121" y="5076532"/>
              <a:ext cx="52347" cy="66624"/>
            </a:xfrm>
            <a:custGeom>
              <a:avLst/>
              <a:gdLst>
                <a:gd name="T0" fmla="*/ 2 w 9"/>
                <a:gd name="T1" fmla="*/ 0 h 12"/>
                <a:gd name="T2" fmla="*/ 5 w 9"/>
                <a:gd name="T3" fmla="*/ 5 h 12"/>
                <a:gd name="T4" fmla="*/ 15 w 9"/>
                <a:gd name="T5" fmla="*/ 14 h 12"/>
                <a:gd name="T6" fmla="*/ 17 w 9"/>
                <a:gd name="T7" fmla="*/ 28 h 12"/>
                <a:gd name="T8" fmla="*/ 10 w 9"/>
                <a:gd name="T9" fmla="*/ 28 h 12"/>
                <a:gd name="T10" fmla="*/ 0 w 9"/>
                <a:gd name="T11" fmla="*/ 5 h 12"/>
                <a:gd name="T12" fmla="*/ 2 w 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2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8" y="4"/>
                    <a:pt x="6" y="6"/>
                  </a:cubicBezTo>
                  <a:cubicBezTo>
                    <a:pt x="4" y="8"/>
                    <a:pt x="9" y="6"/>
                    <a:pt x="7" y="12"/>
                  </a:cubicBezTo>
                  <a:cubicBezTo>
                    <a:pt x="5" y="12"/>
                    <a:pt x="4" y="10"/>
                    <a:pt x="4" y="12"/>
                  </a:cubicBezTo>
                  <a:cubicBezTo>
                    <a:pt x="2" y="10"/>
                    <a:pt x="1" y="5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1" name="Freeform 80"/>
            <p:cNvSpPr/>
            <p:nvPr/>
          </p:nvSpPr>
          <p:spPr bwMode="auto">
            <a:xfrm>
              <a:off x="6273018" y="5131259"/>
              <a:ext cx="107074" cy="147523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5 h 26"/>
                <a:gd name="T4" fmla="*/ 24 w 19"/>
                <a:gd name="T5" fmla="*/ 5 h 26"/>
                <a:gd name="T6" fmla="*/ 45 w 19"/>
                <a:gd name="T7" fmla="*/ 14 h 26"/>
                <a:gd name="T8" fmla="*/ 45 w 19"/>
                <a:gd name="T9" fmla="*/ 29 h 26"/>
                <a:gd name="T10" fmla="*/ 38 w 19"/>
                <a:gd name="T11" fmla="*/ 29 h 26"/>
                <a:gd name="T12" fmla="*/ 36 w 19"/>
                <a:gd name="T13" fmla="*/ 36 h 26"/>
                <a:gd name="T14" fmla="*/ 31 w 19"/>
                <a:gd name="T15" fmla="*/ 52 h 26"/>
                <a:gd name="T16" fmla="*/ 28 w 19"/>
                <a:gd name="T17" fmla="*/ 57 h 26"/>
                <a:gd name="T18" fmla="*/ 14 w 19"/>
                <a:gd name="T19" fmla="*/ 60 h 26"/>
                <a:gd name="T20" fmla="*/ 12 w 19"/>
                <a:gd name="T21" fmla="*/ 52 h 26"/>
                <a:gd name="T22" fmla="*/ 19 w 19"/>
                <a:gd name="T23" fmla="*/ 45 h 26"/>
                <a:gd name="T24" fmla="*/ 0 w 19"/>
                <a:gd name="T25" fmla="*/ 38 h 26"/>
                <a:gd name="T26" fmla="*/ 12 w 19"/>
                <a:gd name="T27" fmla="*/ 26 h 26"/>
                <a:gd name="T28" fmla="*/ 14 w 19"/>
                <a:gd name="T29" fmla="*/ 0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" h="26">
                  <a:moveTo>
                    <a:pt x="6" y="0"/>
                  </a:moveTo>
                  <a:cubicBezTo>
                    <a:pt x="7" y="0"/>
                    <a:pt x="7" y="1"/>
                    <a:pt x="8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19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7" y="17"/>
                    <a:pt x="14" y="18"/>
                    <a:pt x="13" y="22"/>
                  </a:cubicBezTo>
                  <a:cubicBezTo>
                    <a:pt x="13" y="23"/>
                    <a:pt x="10" y="23"/>
                    <a:pt x="12" y="24"/>
                  </a:cubicBezTo>
                  <a:cubicBezTo>
                    <a:pt x="12" y="26"/>
                    <a:pt x="8" y="24"/>
                    <a:pt x="6" y="25"/>
                  </a:cubicBezTo>
                  <a:cubicBezTo>
                    <a:pt x="7" y="23"/>
                    <a:pt x="5" y="23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6" y="18"/>
                    <a:pt x="5" y="15"/>
                    <a:pt x="0" y="16"/>
                  </a:cubicBezTo>
                  <a:cubicBezTo>
                    <a:pt x="0" y="12"/>
                    <a:pt x="4" y="13"/>
                    <a:pt x="5" y="11"/>
                  </a:cubicBezTo>
                  <a:cubicBezTo>
                    <a:pt x="6" y="5"/>
                    <a:pt x="5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2" name="Freeform 81"/>
            <p:cNvSpPr/>
            <p:nvPr/>
          </p:nvSpPr>
          <p:spPr bwMode="auto">
            <a:xfrm>
              <a:off x="5502089" y="5254989"/>
              <a:ext cx="90418" cy="95176"/>
            </a:xfrm>
            <a:custGeom>
              <a:avLst/>
              <a:gdLst>
                <a:gd name="T0" fmla="*/ 36 w 16"/>
                <a:gd name="T1" fmla="*/ 2 h 17"/>
                <a:gd name="T2" fmla="*/ 36 w 16"/>
                <a:gd name="T3" fmla="*/ 19 h 17"/>
                <a:gd name="T4" fmla="*/ 33 w 16"/>
                <a:gd name="T5" fmla="*/ 12 h 17"/>
                <a:gd name="T6" fmla="*/ 31 w 16"/>
                <a:gd name="T7" fmla="*/ 16 h 17"/>
                <a:gd name="T8" fmla="*/ 31 w 16"/>
                <a:gd name="T9" fmla="*/ 31 h 17"/>
                <a:gd name="T10" fmla="*/ 24 w 16"/>
                <a:gd name="T11" fmla="*/ 31 h 17"/>
                <a:gd name="T12" fmla="*/ 24 w 16"/>
                <a:gd name="T13" fmla="*/ 35 h 17"/>
                <a:gd name="T14" fmla="*/ 17 w 16"/>
                <a:gd name="T15" fmla="*/ 40 h 17"/>
                <a:gd name="T16" fmla="*/ 10 w 16"/>
                <a:gd name="T17" fmla="*/ 33 h 17"/>
                <a:gd name="T18" fmla="*/ 5 w 16"/>
                <a:gd name="T19" fmla="*/ 26 h 17"/>
                <a:gd name="T20" fmla="*/ 0 w 16"/>
                <a:gd name="T21" fmla="*/ 9 h 17"/>
                <a:gd name="T22" fmla="*/ 21 w 16"/>
                <a:gd name="T23" fmla="*/ 5 h 17"/>
                <a:gd name="T24" fmla="*/ 36 w 16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" h="17">
                  <a:moveTo>
                    <a:pt x="15" y="1"/>
                  </a:moveTo>
                  <a:cubicBezTo>
                    <a:pt x="14" y="3"/>
                    <a:pt x="16" y="5"/>
                    <a:pt x="15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6"/>
                    <a:pt x="13" y="6"/>
                    <a:pt x="13" y="7"/>
                  </a:cubicBezTo>
                  <a:cubicBezTo>
                    <a:pt x="12" y="8"/>
                    <a:pt x="13" y="11"/>
                    <a:pt x="13" y="13"/>
                  </a:cubicBezTo>
                  <a:cubicBezTo>
                    <a:pt x="13" y="13"/>
                    <a:pt x="11" y="12"/>
                    <a:pt x="10" y="13"/>
                  </a:cubicBezTo>
                  <a:cubicBezTo>
                    <a:pt x="10" y="13"/>
                    <a:pt x="11" y="15"/>
                    <a:pt x="10" y="15"/>
                  </a:cubicBezTo>
                  <a:cubicBezTo>
                    <a:pt x="9" y="16"/>
                    <a:pt x="7" y="15"/>
                    <a:pt x="7" y="17"/>
                  </a:cubicBezTo>
                  <a:cubicBezTo>
                    <a:pt x="6" y="17"/>
                    <a:pt x="5" y="15"/>
                    <a:pt x="4" y="14"/>
                  </a:cubicBezTo>
                  <a:cubicBezTo>
                    <a:pt x="4" y="13"/>
                    <a:pt x="2" y="12"/>
                    <a:pt x="2" y="11"/>
                  </a:cubicBezTo>
                  <a:cubicBezTo>
                    <a:pt x="1" y="9"/>
                    <a:pt x="2" y="6"/>
                    <a:pt x="0" y="4"/>
                  </a:cubicBezTo>
                  <a:cubicBezTo>
                    <a:pt x="1" y="3"/>
                    <a:pt x="5" y="3"/>
                    <a:pt x="9" y="2"/>
                  </a:cubicBezTo>
                  <a:cubicBezTo>
                    <a:pt x="11" y="2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3" name="Freeform 82"/>
            <p:cNvSpPr/>
            <p:nvPr/>
          </p:nvSpPr>
          <p:spPr bwMode="auto">
            <a:xfrm>
              <a:off x="9614949" y="1032609"/>
              <a:ext cx="1625138" cy="1213500"/>
            </a:xfrm>
            <a:custGeom>
              <a:avLst/>
              <a:gdLst>
                <a:gd name="T0" fmla="*/ 484 w 289"/>
                <a:gd name="T1" fmla="*/ 57 h 216"/>
                <a:gd name="T2" fmla="*/ 513 w 289"/>
                <a:gd name="T3" fmla="*/ 59 h 216"/>
                <a:gd name="T4" fmla="*/ 551 w 289"/>
                <a:gd name="T5" fmla="*/ 52 h 216"/>
                <a:gd name="T6" fmla="*/ 574 w 289"/>
                <a:gd name="T7" fmla="*/ 54 h 216"/>
                <a:gd name="T8" fmla="*/ 572 w 289"/>
                <a:gd name="T9" fmla="*/ 61 h 216"/>
                <a:gd name="T10" fmla="*/ 643 w 289"/>
                <a:gd name="T11" fmla="*/ 47 h 216"/>
                <a:gd name="T12" fmla="*/ 683 w 289"/>
                <a:gd name="T13" fmla="*/ 57 h 216"/>
                <a:gd name="T14" fmla="*/ 633 w 289"/>
                <a:gd name="T15" fmla="*/ 83 h 216"/>
                <a:gd name="T16" fmla="*/ 619 w 289"/>
                <a:gd name="T17" fmla="*/ 102 h 216"/>
                <a:gd name="T18" fmla="*/ 593 w 289"/>
                <a:gd name="T19" fmla="*/ 130 h 216"/>
                <a:gd name="T20" fmla="*/ 598 w 289"/>
                <a:gd name="T21" fmla="*/ 153 h 216"/>
                <a:gd name="T22" fmla="*/ 581 w 289"/>
                <a:gd name="T23" fmla="*/ 179 h 216"/>
                <a:gd name="T24" fmla="*/ 603 w 289"/>
                <a:gd name="T25" fmla="*/ 213 h 216"/>
                <a:gd name="T26" fmla="*/ 586 w 289"/>
                <a:gd name="T27" fmla="*/ 238 h 216"/>
                <a:gd name="T28" fmla="*/ 565 w 289"/>
                <a:gd name="T29" fmla="*/ 260 h 216"/>
                <a:gd name="T30" fmla="*/ 593 w 289"/>
                <a:gd name="T31" fmla="*/ 309 h 216"/>
                <a:gd name="T32" fmla="*/ 548 w 289"/>
                <a:gd name="T33" fmla="*/ 305 h 216"/>
                <a:gd name="T34" fmla="*/ 546 w 289"/>
                <a:gd name="T35" fmla="*/ 321 h 216"/>
                <a:gd name="T36" fmla="*/ 527 w 289"/>
                <a:gd name="T37" fmla="*/ 349 h 216"/>
                <a:gd name="T38" fmla="*/ 482 w 289"/>
                <a:gd name="T39" fmla="*/ 359 h 216"/>
                <a:gd name="T40" fmla="*/ 461 w 289"/>
                <a:gd name="T41" fmla="*/ 373 h 216"/>
                <a:gd name="T42" fmla="*/ 447 w 289"/>
                <a:gd name="T43" fmla="*/ 390 h 216"/>
                <a:gd name="T44" fmla="*/ 385 w 289"/>
                <a:gd name="T45" fmla="*/ 406 h 216"/>
                <a:gd name="T46" fmla="*/ 369 w 289"/>
                <a:gd name="T47" fmla="*/ 432 h 216"/>
                <a:gd name="T48" fmla="*/ 352 w 289"/>
                <a:gd name="T49" fmla="*/ 453 h 216"/>
                <a:gd name="T50" fmla="*/ 345 w 289"/>
                <a:gd name="T51" fmla="*/ 477 h 216"/>
                <a:gd name="T52" fmla="*/ 310 w 289"/>
                <a:gd name="T53" fmla="*/ 498 h 216"/>
                <a:gd name="T54" fmla="*/ 269 w 289"/>
                <a:gd name="T55" fmla="*/ 479 h 216"/>
                <a:gd name="T56" fmla="*/ 248 w 289"/>
                <a:gd name="T57" fmla="*/ 451 h 216"/>
                <a:gd name="T58" fmla="*/ 234 w 289"/>
                <a:gd name="T59" fmla="*/ 432 h 216"/>
                <a:gd name="T60" fmla="*/ 222 w 289"/>
                <a:gd name="T61" fmla="*/ 390 h 216"/>
                <a:gd name="T62" fmla="*/ 229 w 289"/>
                <a:gd name="T63" fmla="*/ 375 h 216"/>
                <a:gd name="T64" fmla="*/ 248 w 289"/>
                <a:gd name="T65" fmla="*/ 354 h 216"/>
                <a:gd name="T66" fmla="*/ 236 w 289"/>
                <a:gd name="T67" fmla="*/ 326 h 216"/>
                <a:gd name="T68" fmla="*/ 243 w 289"/>
                <a:gd name="T69" fmla="*/ 305 h 216"/>
                <a:gd name="T70" fmla="*/ 215 w 289"/>
                <a:gd name="T71" fmla="*/ 295 h 216"/>
                <a:gd name="T72" fmla="*/ 196 w 289"/>
                <a:gd name="T73" fmla="*/ 260 h 216"/>
                <a:gd name="T74" fmla="*/ 175 w 289"/>
                <a:gd name="T75" fmla="*/ 220 h 216"/>
                <a:gd name="T76" fmla="*/ 125 w 289"/>
                <a:gd name="T77" fmla="*/ 196 h 216"/>
                <a:gd name="T78" fmla="*/ 57 w 289"/>
                <a:gd name="T79" fmla="*/ 198 h 216"/>
                <a:gd name="T80" fmla="*/ 57 w 289"/>
                <a:gd name="T81" fmla="*/ 182 h 216"/>
                <a:gd name="T82" fmla="*/ 28 w 289"/>
                <a:gd name="T83" fmla="*/ 156 h 216"/>
                <a:gd name="T84" fmla="*/ 43 w 289"/>
                <a:gd name="T85" fmla="*/ 132 h 216"/>
                <a:gd name="T86" fmla="*/ 76 w 289"/>
                <a:gd name="T87" fmla="*/ 118 h 216"/>
                <a:gd name="T88" fmla="*/ 80 w 289"/>
                <a:gd name="T89" fmla="*/ 102 h 216"/>
                <a:gd name="T90" fmla="*/ 73 w 289"/>
                <a:gd name="T91" fmla="*/ 90 h 216"/>
                <a:gd name="T92" fmla="*/ 97 w 289"/>
                <a:gd name="T93" fmla="*/ 83 h 216"/>
                <a:gd name="T94" fmla="*/ 125 w 289"/>
                <a:gd name="T95" fmla="*/ 54 h 216"/>
                <a:gd name="T96" fmla="*/ 210 w 289"/>
                <a:gd name="T97" fmla="*/ 43 h 216"/>
                <a:gd name="T98" fmla="*/ 248 w 289"/>
                <a:gd name="T99" fmla="*/ 54 h 216"/>
                <a:gd name="T100" fmla="*/ 284 w 289"/>
                <a:gd name="T101" fmla="*/ 35 h 216"/>
                <a:gd name="T102" fmla="*/ 317 w 289"/>
                <a:gd name="T103" fmla="*/ 38 h 216"/>
                <a:gd name="T104" fmla="*/ 329 w 289"/>
                <a:gd name="T105" fmla="*/ 19 h 216"/>
                <a:gd name="T106" fmla="*/ 392 w 289"/>
                <a:gd name="T107" fmla="*/ 5 h 216"/>
                <a:gd name="T108" fmla="*/ 482 w 289"/>
                <a:gd name="T109" fmla="*/ 0 h 216"/>
                <a:gd name="T110" fmla="*/ 548 w 289"/>
                <a:gd name="T111" fmla="*/ 24 h 216"/>
                <a:gd name="T112" fmla="*/ 572 w 289"/>
                <a:gd name="T113" fmla="*/ 40 h 216"/>
                <a:gd name="T114" fmla="*/ 477 w 289"/>
                <a:gd name="T115" fmla="*/ 43 h 2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89" h="216">
                  <a:moveTo>
                    <a:pt x="196" y="22"/>
                  </a:moveTo>
                  <a:cubicBezTo>
                    <a:pt x="196" y="23"/>
                    <a:pt x="198" y="22"/>
                    <a:pt x="198" y="24"/>
                  </a:cubicBezTo>
                  <a:cubicBezTo>
                    <a:pt x="200" y="25"/>
                    <a:pt x="201" y="23"/>
                    <a:pt x="202" y="23"/>
                  </a:cubicBezTo>
                  <a:cubicBezTo>
                    <a:pt x="203" y="23"/>
                    <a:pt x="204" y="24"/>
                    <a:pt x="205" y="24"/>
                  </a:cubicBezTo>
                  <a:cubicBezTo>
                    <a:pt x="206" y="24"/>
                    <a:pt x="206" y="23"/>
                    <a:pt x="207" y="23"/>
                  </a:cubicBezTo>
                  <a:cubicBezTo>
                    <a:pt x="209" y="23"/>
                    <a:pt x="210" y="23"/>
                    <a:pt x="211" y="23"/>
                  </a:cubicBezTo>
                  <a:cubicBezTo>
                    <a:pt x="216" y="22"/>
                    <a:pt x="221" y="20"/>
                    <a:pt x="224" y="22"/>
                  </a:cubicBezTo>
                  <a:cubicBezTo>
                    <a:pt x="223" y="24"/>
                    <a:pt x="218" y="23"/>
                    <a:pt x="217" y="25"/>
                  </a:cubicBezTo>
                  <a:cubicBezTo>
                    <a:pt x="217" y="28"/>
                    <a:pt x="219" y="25"/>
                    <a:pt x="219" y="25"/>
                  </a:cubicBezTo>
                  <a:cubicBezTo>
                    <a:pt x="221" y="25"/>
                    <a:pt x="221" y="27"/>
                    <a:pt x="225" y="25"/>
                  </a:cubicBezTo>
                  <a:cubicBezTo>
                    <a:pt x="226" y="25"/>
                    <a:pt x="227" y="24"/>
                    <a:pt x="227" y="24"/>
                  </a:cubicBezTo>
                  <a:cubicBezTo>
                    <a:pt x="228" y="24"/>
                    <a:pt x="233" y="22"/>
                    <a:pt x="233" y="22"/>
                  </a:cubicBezTo>
                  <a:cubicBezTo>
                    <a:pt x="236" y="25"/>
                    <a:pt x="232" y="21"/>
                    <a:pt x="235" y="20"/>
                  </a:cubicBezTo>
                  <a:cubicBezTo>
                    <a:pt x="235" y="20"/>
                    <a:pt x="238" y="21"/>
                    <a:pt x="238" y="20"/>
                  </a:cubicBezTo>
                  <a:cubicBezTo>
                    <a:pt x="239" y="20"/>
                    <a:pt x="241" y="19"/>
                    <a:pt x="244" y="19"/>
                  </a:cubicBezTo>
                  <a:cubicBezTo>
                    <a:pt x="244" y="21"/>
                    <a:pt x="244" y="23"/>
                    <a:pt x="243" y="23"/>
                  </a:cubicBezTo>
                  <a:cubicBezTo>
                    <a:pt x="242" y="24"/>
                    <a:pt x="241" y="24"/>
                    <a:pt x="240" y="25"/>
                  </a:cubicBezTo>
                  <a:cubicBezTo>
                    <a:pt x="239" y="27"/>
                    <a:pt x="239" y="29"/>
                    <a:pt x="236" y="29"/>
                  </a:cubicBezTo>
                  <a:cubicBezTo>
                    <a:pt x="237" y="32"/>
                    <a:pt x="238" y="28"/>
                    <a:pt x="240" y="29"/>
                  </a:cubicBezTo>
                  <a:cubicBezTo>
                    <a:pt x="242" y="29"/>
                    <a:pt x="241" y="27"/>
                    <a:pt x="242" y="26"/>
                  </a:cubicBezTo>
                  <a:cubicBezTo>
                    <a:pt x="243" y="25"/>
                    <a:pt x="247" y="27"/>
                    <a:pt x="248" y="24"/>
                  </a:cubicBezTo>
                  <a:cubicBezTo>
                    <a:pt x="250" y="28"/>
                    <a:pt x="257" y="22"/>
                    <a:pt x="259" y="25"/>
                  </a:cubicBezTo>
                  <a:cubicBezTo>
                    <a:pt x="260" y="24"/>
                    <a:pt x="262" y="23"/>
                    <a:pt x="263" y="22"/>
                  </a:cubicBezTo>
                  <a:cubicBezTo>
                    <a:pt x="267" y="23"/>
                    <a:pt x="269" y="20"/>
                    <a:pt x="272" y="20"/>
                  </a:cubicBezTo>
                  <a:cubicBezTo>
                    <a:pt x="272" y="20"/>
                    <a:pt x="273" y="22"/>
                    <a:pt x="273" y="22"/>
                  </a:cubicBezTo>
                  <a:cubicBezTo>
                    <a:pt x="274" y="22"/>
                    <a:pt x="279" y="21"/>
                    <a:pt x="279" y="22"/>
                  </a:cubicBezTo>
                  <a:cubicBezTo>
                    <a:pt x="281" y="23"/>
                    <a:pt x="280" y="21"/>
                    <a:pt x="282" y="22"/>
                  </a:cubicBezTo>
                  <a:cubicBezTo>
                    <a:pt x="284" y="22"/>
                    <a:pt x="286" y="24"/>
                    <a:pt x="289" y="24"/>
                  </a:cubicBezTo>
                  <a:cubicBezTo>
                    <a:pt x="289" y="26"/>
                    <a:pt x="287" y="26"/>
                    <a:pt x="286" y="26"/>
                  </a:cubicBezTo>
                  <a:cubicBezTo>
                    <a:pt x="286" y="27"/>
                    <a:pt x="285" y="28"/>
                    <a:pt x="284" y="29"/>
                  </a:cubicBezTo>
                  <a:cubicBezTo>
                    <a:pt x="281" y="30"/>
                    <a:pt x="276" y="30"/>
                    <a:pt x="276" y="33"/>
                  </a:cubicBezTo>
                  <a:cubicBezTo>
                    <a:pt x="273" y="33"/>
                    <a:pt x="269" y="33"/>
                    <a:pt x="268" y="35"/>
                  </a:cubicBezTo>
                  <a:cubicBezTo>
                    <a:pt x="269" y="36"/>
                    <a:pt x="271" y="37"/>
                    <a:pt x="266" y="37"/>
                  </a:cubicBezTo>
                  <a:cubicBezTo>
                    <a:pt x="267" y="38"/>
                    <a:pt x="268" y="38"/>
                    <a:pt x="270" y="38"/>
                  </a:cubicBezTo>
                  <a:cubicBezTo>
                    <a:pt x="268" y="41"/>
                    <a:pt x="262" y="41"/>
                    <a:pt x="262" y="45"/>
                  </a:cubicBezTo>
                  <a:cubicBezTo>
                    <a:pt x="260" y="45"/>
                    <a:pt x="262" y="43"/>
                    <a:pt x="262" y="43"/>
                  </a:cubicBezTo>
                  <a:cubicBezTo>
                    <a:pt x="261" y="42"/>
                    <a:pt x="258" y="45"/>
                    <a:pt x="256" y="45"/>
                  </a:cubicBezTo>
                  <a:cubicBezTo>
                    <a:pt x="256" y="46"/>
                    <a:pt x="257" y="46"/>
                    <a:pt x="258" y="46"/>
                  </a:cubicBezTo>
                  <a:cubicBezTo>
                    <a:pt x="255" y="49"/>
                    <a:pt x="257" y="48"/>
                    <a:pt x="256" y="52"/>
                  </a:cubicBezTo>
                  <a:cubicBezTo>
                    <a:pt x="256" y="53"/>
                    <a:pt x="252" y="54"/>
                    <a:pt x="251" y="55"/>
                  </a:cubicBezTo>
                  <a:cubicBezTo>
                    <a:pt x="251" y="55"/>
                    <a:pt x="252" y="58"/>
                    <a:pt x="251" y="58"/>
                  </a:cubicBezTo>
                  <a:cubicBezTo>
                    <a:pt x="250" y="59"/>
                    <a:pt x="248" y="59"/>
                    <a:pt x="246" y="59"/>
                  </a:cubicBezTo>
                  <a:cubicBezTo>
                    <a:pt x="247" y="61"/>
                    <a:pt x="248" y="61"/>
                    <a:pt x="249" y="63"/>
                  </a:cubicBezTo>
                  <a:cubicBezTo>
                    <a:pt x="249" y="65"/>
                    <a:pt x="252" y="64"/>
                    <a:pt x="253" y="65"/>
                  </a:cubicBezTo>
                  <a:cubicBezTo>
                    <a:pt x="254" y="65"/>
                    <a:pt x="253" y="67"/>
                    <a:pt x="253" y="68"/>
                  </a:cubicBezTo>
                  <a:cubicBezTo>
                    <a:pt x="254" y="68"/>
                    <a:pt x="256" y="68"/>
                    <a:pt x="257" y="69"/>
                  </a:cubicBezTo>
                  <a:cubicBezTo>
                    <a:pt x="257" y="71"/>
                    <a:pt x="258" y="71"/>
                    <a:pt x="258" y="73"/>
                  </a:cubicBezTo>
                  <a:cubicBezTo>
                    <a:pt x="254" y="75"/>
                    <a:pt x="251" y="74"/>
                    <a:pt x="246" y="76"/>
                  </a:cubicBezTo>
                  <a:cubicBezTo>
                    <a:pt x="249" y="79"/>
                    <a:pt x="252" y="82"/>
                    <a:pt x="258" y="82"/>
                  </a:cubicBezTo>
                  <a:cubicBezTo>
                    <a:pt x="258" y="84"/>
                    <a:pt x="259" y="84"/>
                    <a:pt x="260" y="84"/>
                  </a:cubicBezTo>
                  <a:cubicBezTo>
                    <a:pt x="261" y="87"/>
                    <a:pt x="258" y="86"/>
                    <a:pt x="258" y="88"/>
                  </a:cubicBezTo>
                  <a:cubicBezTo>
                    <a:pt x="258" y="89"/>
                    <a:pt x="256" y="90"/>
                    <a:pt x="255" y="90"/>
                  </a:cubicBezTo>
                  <a:cubicBezTo>
                    <a:pt x="253" y="94"/>
                    <a:pt x="259" y="92"/>
                    <a:pt x="258" y="96"/>
                  </a:cubicBezTo>
                  <a:cubicBezTo>
                    <a:pt x="256" y="95"/>
                    <a:pt x="256" y="97"/>
                    <a:pt x="257" y="97"/>
                  </a:cubicBezTo>
                  <a:cubicBezTo>
                    <a:pt x="256" y="100"/>
                    <a:pt x="253" y="96"/>
                    <a:pt x="251" y="97"/>
                  </a:cubicBezTo>
                  <a:cubicBezTo>
                    <a:pt x="249" y="97"/>
                    <a:pt x="250" y="101"/>
                    <a:pt x="248" y="101"/>
                  </a:cubicBezTo>
                  <a:cubicBezTo>
                    <a:pt x="247" y="103"/>
                    <a:pt x="248" y="104"/>
                    <a:pt x="250" y="104"/>
                  </a:cubicBezTo>
                  <a:cubicBezTo>
                    <a:pt x="250" y="106"/>
                    <a:pt x="247" y="105"/>
                    <a:pt x="245" y="105"/>
                  </a:cubicBezTo>
                  <a:cubicBezTo>
                    <a:pt x="242" y="106"/>
                    <a:pt x="239" y="108"/>
                    <a:pt x="236" y="109"/>
                  </a:cubicBezTo>
                  <a:cubicBezTo>
                    <a:pt x="236" y="110"/>
                    <a:pt x="238" y="109"/>
                    <a:pt x="239" y="110"/>
                  </a:cubicBezTo>
                  <a:cubicBezTo>
                    <a:pt x="241" y="111"/>
                    <a:pt x="241" y="115"/>
                    <a:pt x="244" y="113"/>
                  </a:cubicBezTo>
                  <a:cubicBezTo>
                    <a:pt x="245" y="116"/>
                    <a:pt x="242" y="116"/>
                    <a:pt x="242" y="117"/>
                  </a:cubicBezTo>
                  <a:cubicBezTo>
                    <a:pt x="241" y="119"/>
                    <a:pt x="243" y="122"/>
                    <a:pt x="240" y="123"/>
                  </a:cubicBezTo>
                  <a:cubicBezTo>
                    <a:pt x="242" y="128"/>
                    <a:pt x="250" y="126"/>
                    <a:pt x="251" y="131"/>
                  </a:cubicBezTo>
                  <a:cubicBezTo>
                    <a:pt x="249" y="131"/>
                    <a:pt x="247" y="132"/>
                    <a:pt x="246" y="130"/>
                  </a:cubicBezTo>
                  <a:cubicBezTo>
                    <a:pt x="245" y="130"/>
                    <a:pt x="246" y="131"/>
                    <a:pt x="246" y="131"/>
                  </a:cubicBezTo>
                  <a:cubicBezTo>
                    <a:pt x="243" y="135"/>
                    <a:pt x="241" y="134"/>
                    <a:pt x="236" y="133"/>
                  </a:cubicBezTo>
                  <a:cubicBezTo>
                    <a:pt x="237" y="129"/>
                    <a:pt x="230" y="133"/>
                    <a:pt x="232" y="129"/>
                  </a:cubicBezTo>
                  <a:cubicBezTo>
                    <a:pt x="229" y="128"/>
                    <a:pt x="229" y="131"/>
                    <a:pt x="225" y="130"/>
                  </a:cubicBezTo>
                  <a:cubicBezTo>
                    <a:pt x="226" y="131"/>
                    <a:pt x="226" y="132"/>
                    <a:pt x="224" y="132"/>
                  </a:cubicBezTo>
                  <a:cubicBezTo>
                    <a:pt x="224" y="134"/>
                    <a:pt x="231" y="134"/>
                    <a:pt x="225" y="135"/>
                  </a:cubicBezTo>
                  <a:cubicBezTo>
                    <a:pt x="226" y="137"/>
                    <a:pt x="229" y="136"/>
                    <a:pt x="231" y="136"/>
                  </a:cubicBezTo>
                  <a:cubicBezTo>
                    <a:pt x="234" y="136"/>
                    <a:pt x="237" y="138"/>
                    <a:pt x="240" y="137"/>
                  </a:cubicBezTo>
                  <a:cubicBezTo>
                    <a:pt x="238" y="141"/>
                    <a:pt x="235" y="144"/>
                    <a:pt x="232" y="146"/>
                  </a:cubicBezTo>
                  <a:cubicBezTo>
                    <a:pt x="229" y="146"/>
                    <a:pt x="227" y="147"/>
                    <a:pt x="225" y="148"/>
                  </a:cubicBezTo>
                  <a:cubicBezTo>
                    <a:pt x="225" y="148"/>
                    <a:pt x="223" y="147"/>
                    <a:pt x="223" y="148"/>
                  </a:cubicBezTo>
                  <a:cubicBezTo>
                    <a:pt x="222" y="149"/>
                    <a:pt x="222" y="148"/>
                    <a:pt x="220" y="148"/>
                  </a:cubicBezTo>
                  <a:cubicBezTo>
                    <a:pt x="217" y="148"/>
                    <a:pt x="214" y="150"/>
                    <a:pt x="210" y="150"/>
                  </a:cubicBezTo>
                  <a:cubicBezTo>
                    <a:pt x="208" y="150"/>
                    <a:pt x="210" y="151"/>
                    <a:pt x="210" y="151"/>
                  </a:cubicBezTo>
                  <a:cubicBezTo>
                    <a:pt x="208" y="154"/>
                    <a:pt x="208" y="152"/>
                    <a:pt x="204" y="152"/>
                  </a:cubicBezTo>
                  <a:cubicBezTo>
                    <a:pt x="204" y="153"/>
                    <a:pt x="205" y="153"/>
                    <a:pt x="206" y="154"/>
                  </a:cubicBezTo>
                  <a:cubicBezTo>
                    <a:pt x="206" y="155"/>
                    <a:pt x="198" y="156"/>
                    <a:pt x="199" y="152"/>
                  </a:cubicBezTo>
                  <a:cubicBezTo>
                    <a:pt x="198" y="153"/>
                    <a:pt x="195" y="153"/>
                    <a:pt x="195" y="154"/>
                  </a:cubicBezTo>
                  <a:cubicBezTo>
                    <a:pt x="194" y="155"/>
                    <a:pt x="195" y="157"/>
                    <a:pt x="195" y="158"/>
                  </a:cubicBezTo>
                  <a:cubicBezTo>
                    <a:pt x="195" y="158"/>
                    <a:pt x="191" y="157"/>
                    <a:pt x="191" y="158"/>
                  </a:cubicBezTo>
                  <a:cubicBezTo>
                    <a:pt x="191" y="159"/>
                    <a:pt x="193" y="160"/>
                    <a:pt x="192" y="162"/>
                  </a:cubicBezTo>
                  <a:cubicBezTo>
                    <a:pt x="191" y="163"/>
                    <a:pt x="190" y="162"/>
                    <a:pt x="189" y="162"/>
                  </a:cubicBezTo>
                  <a:cubicBezTo>
                    <a:pt x="189" y="163"/>
                    <a:pt x="189" y="164"/>
                    <a:pt x="189" y="165"/>
                  </a:cubicBezTo>
                  <a:cubicBezTo>
                    <a:pt x="188" y="165"/>
                    <a:pt x="187" y="165"/>
                    <a:pt x="186" y="165"/>
                  </a:cubicBezTo>
                  <a:cubicBezTo>
                    <a:pt x="185" y="166"/>
                    <a:pt x="186" y="167"/>
                    <a:pt x="185" y="168"/>
                  </a:cubicBezTo>
                  <a:cubicBezTo>
                    <a:pt x="183" y="168"/>
                    <a:pt x="178" y="167"/>
                    <a:pt x="179" y="171"/>
                  </a:cubicBezTo>
                  <a:cubicBezTo>
                    <a:pt x="174" y="172"/>
                    <a:pt x="169" y="173"/>
                    <a:pt x="163" y="172"/>
                  </a:cubicBezTo>
                  <a:cubicBezTo>
                    <a:pt x="160" y="174"/>
                    <a:pt x="159" y="180"/>
                    <a:pt x="156" y="177"/>
                  </a:cubicBezTo>
                  <a:cubicBezTo>
                    <a:pt x="156" y="178"/>
                    <a:pt x="157" y="179"/>
                    <a:pt x="157" y="181"/>
                  </a:cubicBezTo>
                  <a:cubicBezTo>
                    <a:pt x="157" y="181"/>
                    <a:pt x="155" y="180"/>
                    <a:pt x="155" y="181"/>
                  </a:cubicBezTo>
                  <a:cubicBezTo>
                    <a:pt x="154" y="181"/>
                    <a:pt x="156" y="182"/>
                    <a:pt x="156" y="183"/>
                  </a:cubicBezTo>
                  <a:cubicBezTo>
                    <a:pt x="156" y="183"/>
                    <a:pt x="155" y="183"/>
                    <a:pt x="155" y="184"/>
                  </a:cubicBezTo>
                  <a:cubicBezTo>
                    <a:pt x="154" y="185"/>
                    <a:pt x="151" y="188"/>
                    <a:pt x="153" y="189"/>
                  </a:cubicBezTo>
                  <a:cubicBezTo>
                    <a:pt x="154" y="190"/>
                    <a:pt x="152" y="189"/>
                    <a:pt x="151" y="190"/>
                  </a:cubicBezTo>
                  <a:cubicBezTo>
                    <a:pt x="150" y="190"/>
                    <a:pt x="149" y="192"/>
                    <a:pt x="149" y="192"/>
                  </a:cubicBezTo>
                  <a:cubicBezTo>
                    <a:pt x="148" y="193"/>
                    <a:pt x="149" y="194"/>
                    <a:pt x="149" y="195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5" y="199"/>
                    <a:pt x="145" y="199"/>
                  </a:cubicBezTo>
                  <a:cubicBezTo>
                    <a:pt x="145" y="200"/>
                    <a:pt x="146" y="201"/>
                    <a:pt x="146" y="202"/>
                  </a:cubicBezTo>
                  <a:cubicBezTo>
                    <a:pt x="147" y="204"/>
                    <a:pt x="145" y="204"/>
                    <a:pt x="145" y="205"/>
                  </a:cubicBezTo>
                  <a:cubicBezTo>
                    <a:pt x="145" y="206"/>
                    <a:pt x="146" y="208"/>
                    <a:pt x="146" y="208"/>
                  </a:cubicBezTo>
                  <a:cubicBezTo>
                    <a:pt x="145" y="212"/>
                    <a:pt x="143" y="213"/>
                    <a:pt x="139" y="216"/>
                  </a:cubicBezTo>
                  <a:cubicBezTo>
                    <a:pt x="135" y="215"/>
                    <a:pt x="133" y="213"/>
                    <a:pt x="131" y="211"/>
                  </a:cubicBezTo>
                  <a:cubicBezTo>
                    <a:pt x="127" y="215"/>
                    <a:pt x="121" y="209"/>
                    <a:pt x="122" y="209"/>
                  </a:cubicBezTo>
                  <a:cubicBezTo>
                    <a:pt x="121" y="208"/>
                    <a:pt x="120" y="211"/>
                    <a:pt x="120" y="211"/>
                  </a:cubicBezTo>
                  <a:cubicBezTo>
                    <a:pt x="119" y="210"/>
                    <a:pt x="119" y="209"/>
                    <a:pt x="118" y="208"/>
                  </a:cubicBezTo>
                  <a:cubicBezTo>
                    <a:pt x="117" y="206"/>
                    <a:pt x="114" y="206"/>
                    <a:pt x="114" y="203"/>
                  </a:cubicBezTo>
                  <a:cubicBezTo>
                    <a:pt x="113" y="201"/>
                    <a:pt x="111" y="201"/>
                    <a:pt x="110" y="199"/>
                  </a:cubicBezTo>
                  <a:cubicBezTo>
                    <a:pt x="110" y="198"/>
                    <a:pt x="111" y="199"/>
                    <a:pt x="112" y="198"/>
                  </a:cubicBezTo>
                  <a:cubicBezTo>
                    <a:pt x="112" y="195"/>
                    <a:pt x="109" y="196"/>
                    <a:pt x="107" y="195"/>
                  </a:cubicBezTo>
                  <a:cubicBezTo>
                    <a:pt x="106" y="194"/>
                    <a:pt x="107" y="192"/>
                    <a:pt x="105" y="191"/>
                  </a:cubicBezTo>
                  <a:cubicBezTo>
                    <a:pt x="103" y="194"/>
                    <a:pt x="105" y="189"/>
                    <a:pt x="105" y="190"/>
                  </a:cubicBezTo>
                  <a:cubicBezTo>
                    <a:pt x="105" y="188"/>
                    <a:pt x="103" y="190"/>
                    <a:pt x="103" y="189"/>
                  </a:cubicBezTo>
                  <a:cubicBezTo>
                    <a:pt x="102" y="188"/>
                    <a:pt x="104" y="185"/>
                    <a:pt x="102" y="185"/>
                  </a:cubicBezTo>
                  <a:cubicBezTo>
                    <a:pt x="99" y="185"/>
                    <a:pt x="101" y="180"/>
                    <a:pt x="99" y="183"/>
                  </a:cubicBezTo>
                  <a:cubicBezTo>
                    <a:pt x="98" y="182"/>
                    <a:pt x="98" y="180"/>
                    <a:pt x="96" y="181"/>
                  </a:cubicBezTo>
                  <a:cubicBezTo>
                    <a:pt x="96" y="179"/>
                    <a:pt x="98" y="179"/>
                    <a:pt x="98" y="177"/>
                  </a:cubicBezTo>
                  <a:cubicBezTo>
                    <a:pt x="98" y="175"/>
                    <a:pt x="95" y="176"/>
                    <a:pt x="93" y="176"/>
                  </a:cubicBezTo>
                  <a:cubicBezTo>
                    <a:pt x="92" y="171"/>
                    <a:pt x="93" y="169"/>
                    <a:pt x="94" y="165"/>
                  </a:cubicBezTo>
                  <a:cubicBezTo>
                    <a:pt x="92" y="164"/>
                    <a:pt x="97" y="162"/>
                    <a:pt x="92" y="162"/>
                  </a:cubicBezTo>
                  <a:cubicBezTo>
                    <a:pt x="92" y="160"/>
                    <a:pt x="94" y="161"/>
                    <a:pt x="94" y="161"/>
                  </a:cubicBezTo>
                  <a:cubicBezTo>
                    <a:pt x="95" y="160"/>
                    <a:pt x="94" y="158"/>
                    <a:pt x="94" y="158"/>
                  </a:cubicBezTo>
                  <a:cubicBezTo>
                    <a:pt x="95" y="158"/>
                    <a:pt x="96" y="160"/>
                    <a:pt x="97" y="159"/>
                  </a:cubicBezTo>
                  <a:cubicBezTo>
                    <a:pt x="97" y="157"/>
                    <a:pt x="97" y="155"/>
                    <a:pt x="97" y="152"/>
                  </a:cubicBezTo>
                  <a:cubicBezTo>
                    <a:pt x="99" y="152"/>
                    <a:pt x="100" y="151"/>
                    <a:pt x="100" y="150"/>
                  </a:cubicBezTo>
                  <a:cubicBezTo>
                    <a:pt x="101" y="150"/>
                    <a:pt x="101" y="151"/>
                    <a:pt x="102" y="152"/>
                  </a:cubicBezTo>
                  <a:cubicBezTo>
                    <a:pt x="103" y="152"/>
                    <a:pt x="103" y="150"/>
                    <a:pt x="105" y="150"/>
                  </a:cubicBezTo>
                  <a:cubicBezTo>
                    <a:pt x="106" y="149"/>
                    <a:pt x="104" y="148"/>
                    <a:pt x="104" y="148"/>
                  </a:cubicBezTo>
                  <a:cubicBezTo>
                    <a:pt x="104" y="146"/>
                    <a:pt x="107" y="146"/>
                    <a:pt x="107" y="145"/>
                  </a:cubicBezTo>
                  <a:cubicBezTo>
                    <a:pt x="108" y="143"/>
                    <a:pt x="104" y="142"/>
                    <a:pt x="106" y="139"/>
                  </a:cubicBezTo>
                  <a:cubicBezTo>
                    <a:pt x="101" y="142"/>
                    <a:pt x="108" y="137"/>
                    <a:pt x="100" y="138"/>
                  </a:cubicBezTo>
                  <a:cubicBezTo>
                    <a:pt x="100" y="134"/>
                    <a:pt x="104" y="135"/>
                    <a:pt x="107" y="135"/>
                  </a:cubicBezTo>
                  <a:cubicBezTo>
                    <a:pt x="107" y="133"/>
                    <a:pt x="105" y="134"/>
                    <a:pt x="105" y="132"/>
                  </a:cubicBezTo>
                  <a:cubicBezTo>
                    <a:pt x="105" y="131"/>
                    <a:pt x="103" y="132"/>
                    <a:pt x="103" y="131"/>
                  </a:cubicBezTo>
                  <a:cubicBezTo>
                    <a:pt x="102" y="131"/>
                    <a:pt x="103" y="129"/>
                    <a:pt x="103" y="129"/>
                  </a:cubicBezTo>
                  <a:cubicBezTo>
                    <a:pt x="102" y="128"/>
                    <a:pt x="100" y="126"/>
                    <a:pt x="99" y="126"/>
                  </a:cubicBezTo>
                  <a:cubicBezTo>
                    <a:pt x="98" y="126"/>
                    <a:pt x="97" y="123"/>
                    <a:pt x="96" y="122"/>
                  </a:cubicBezTo>
                  <a:cubicBezTo>
                    <a:pt x="94" y="123"/>
                    <a:pt x="93" y="125"/>
                    <a:pt x="92" y="122"/>
                  </a:cubicBezTo>
                  <a:cubicBezTo>
                    <a:pt x="91" y="122"/>
                    <a:pt x="91" y="124"/>
                    <a:pt x="91" y="125"/>
                  </a:cubicBezTo>
                  <a:cubicBezTo>
                    <a:pt x="89" y="125"/>
                    <a:pt x="87" y="125"/>
                    <a:pt x="85" y="125"/>
                  </a:cubicBezTo>
                  <a:cubicBezTo>
                    <a:pt x="81" y="120"/>
                    <a:pt x="84" y="117"/>
                    <a:pt x="85" y="111"/>
                  </a:cubicBezTo>
                  <a:cubicBezTo>
                    <a:pt x="84" y="110"/>
                    <a:pt x="84" y="109"/>
                    <a:pt x="84" y="108"/>
                  </a:cubicBezTo>
                  <a:cubicBezTo>
                    <a:pt x="83" y="108"/>
                    <a:pt x="83" y="109"/>
                    <a:pt x="83" y="110"/>
                  </a:cubicBezTo>
                  <a:cubicBezTo>
                    <a:pt x="80" y="110"/>
                    <a:pt x="84" y="103"/>
                    <a:pt x="79" y="105"/>
                  </a:cubicBezTo>
                  <a:cubicBezTo>
                    <a:pt x="81" y="103"/>
                    <a:pt x="81" y="102"/>
                    <a:pt x="79" y="101"/>
                  </a:cubicBezTo>
                  <a:cubicBezTo>
                    <a:pt x="79" y="99"/>
                    <a:pt x="77" y="100"/>
                    <a:pt x="76" y="99"/>
                  </a:cubicBezTo>
                  <a:cubicBezTo>
                    <a:pt x="75" y="97"/>
                    <a:pt x="75" y="95"/>
                    <a:pt x="74" y="93"/>
                  </a:cubicBezTo>
                  <a:cubicBezTo>
                    <a:pt x="74" y="92"/>
                    <a:pt x="71" y="92"/>
                    <a:pt x="72" y="89"/>
                  </a:cubicBezTo>
                  <a:cubicBezTo>
                    <a:pt x="70" y="90"/>
                    <a:pt x="69" y="88"/>
                    <a:pt x="69" y="88"/>
                  </a:cubicBezTo>
                  <a:cubicBezTo>
                    <a:pt x="68" y="87"/>
                    <a:pt x="66" y="88"/>
                    <a:pt x="66" y="88"/>
                  </a:cubicBezTo>
                  <a:cubicBezTo>
                    <a:pt x="65" y="86"/>
                    <a:pt x="56" y="87"/>
                    <a:pt x="53" y="83"/>
                  </a:cubicBezTo>
                  <a:cubicBezTo>
                    <a:pt x="49" y="85"/>
                    <a:pt x="39" y="80"/>
                    <a:pt x="37" y="83"/>
                  </a:cubicBezTo>
                  <a:cubicBezTo>
                    <a:pt x="35" y="85"/>
                    <a:pt x="35" y="83"/>
                    <a:pt x="33" y="83"/>
                  </a:cubicBezTo>
                  <a:cubicBezTo>
                    <a:pt x="30" y="83"/>
                    <a:pt x="28" y="85"/>
                    <a:pt x="25" y="85"/>
                  </a:cubicBezTo>
                  <a:cubicBezTo>
                    <a:pt x="25" y="85"/>
                    <a:pt x="24" y="84"/>
                    <a:pt x="24" y="84"/>
                  </a:cubicBezTo>
                  <a:cubicBezTo>
                    <a:pt x="23" y="84"/>
                    <a:pt x="21" y="84"/>
                    <a:pt x="20" y="84"/>
                  </a:cubicBezTo>
                  <a:cubicBezTo>
                    <a:pt x="20" y="82"/>
                    <a:pt x="19" y="81"/>
                    <a:pt x="18" y="81"/>
                  </a:cubicBezTo>
                  <a:cubicBezTo>
                    <a:pt x="18" y="79"/>
                    <a:pt x="21" y="80"/>
                    <a:pt x="21" y="79"/>
                  </a:cubicBezTo>
                  <a:cubicBezTo>
                    <a:pt x="22" y="79"/>
                    <a:pt x="18" y="76"/>
                    <a:pt x="24" y="77"/>
                  </a:cubicBezTo>
                  <a:cubicBezTo>
                    <a:pt x="22" y="74"/>
                    <a:pt x="13" y="78"/>
                    <a:pt x="11" y="75"/>
                  </a:cubicBezTo>
                  <a:cubicBezTo>
                    <a:pt x="13" y="69"/>
                    <a:pt x="21" y="75"/>
                    <a:pt x="25" y="70"/>
                  </a:cubicBezTo>
                  <a:cubicBezTo>
                    <a:pt x="23" y="67"/>
                    <a:pt x="15" y="69"/>
                    <a:pt x="12" y="70"/>
                  </a:cubicBezTo>
                  <a:cubicBezTo>
                    <a:pt x="11" y="68"/>
                    <a:pt x="12" y="68"/>
                    <a:pt x="12" y="66"/>
                  </a:cubicBezTo>
                  <a:cubicBezTo>
                    <a:pt x="11" y="66"/>
                    <a:pt x="11" y="67"/>
                    <a:pt x="11" y="68"/>
                  </a:cubicBezTo>
                  <a:cubicBezTo>
                    <a:pt x="10" y="68"/>
                    <a:pt x="10" y="66"/>
                    <a:pt x="10" y="65"/>
                  </a:cubicBezTo>
                  <a:cubicBezTo>
                    <a:pt x="5" y="66"/>
                    <a:pt x="3" y="64"/>
                    <a:pt x="0" y="63"/>
                  </a:cubicBezTo>
                  <a:cubicBezTo>
                    <a:pt x="3" y="55"/>
                    <a:pt x="12" y="57"/>
                    <a:pt x="18" y="56"/>
                  </a:cubicBezTo>
                  <a:cubicBezTo>
                    <a:pt x="20" y="55"/>
                    <a:pt x="19" y="56"/>
                    <a:pt x="20" y="55"/>
                  </a:cubicBezTo>
                  <a:cubicBezTo>
                    <a:pt x="20" y="55"/>
                    <a:pt x="22" y="53"/>
                    <a:pt x="21" y="53"/>
                  </a:cubicBezTo>
                  <a:cubicBezTo>
                    <a:pt x="25" y="52"/>
                    <a:pt x="29" y="53"/>
                    <a:pt x="31" y="52"/>
                  </a:cubicBezTo>
                  <a:cubicBezTo>
                    <a:pt x="32" y="52"/>
                    <a:pt x="31" y="51"/>
                    <a:pt x="32" y="50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7" y="48"/>
                    <a:pt x="37" y="47"/>
                    <a:pt x="39" y="45"/>
                  </a:cubicBezTo>
                  <a:cubicBezTo>
                    <a:pt x="41" y="41"/>
                    <a:pt x="35" y="44"/>
                    <a:pt x="37" y="40"/>
                  </a:cubicBezTo>
                  <a:cubicBezTo>
                    <a:pt x="34" y="39"/>
                    <a:pt x="35" y="43"/>
                    <a:pt x="34" y="43"/>
                  </a:cubicBezTo>
                  <a:cubicBezTo>
                    <a:pt x="34" y="43"/>
                    <a:pt x="28" y="40"/>
                    <a:pt x="25" y="42"/>
                  </a:cubicBezTo>
                  <a:cubicBezTo>
                    <a:pt x="24" y="39"/>
                    <a:pt x="28" y="40"/>
                    <a:pt x="29" y="39"/>
                  </a:cubicBezTo>
                  <a:cubicBezTo>
                    <a:pt x="29" y="39"/>
                    <a:pt x="28" y="38"/>
                    <a:pt x="29" y="38"/>
                  </a:cubicBezTo>
                  <a:cubicBezTo>
                    <a:pt x="29" y="38"/>
                    <a:pt x="31" y="39"/>
                    <a:pt x="31" y="38"/>
                  </a:cubicBezTo>
                  <a:cubicBezTo>
                    <a:pt x="31" y="38"/>
                    <a:pt x="32" y="36"/>
                    <a:pt x="32" y="36"/>
                  </a:cubicBezTo>
                  <a:cubicBezTo>
                    <a:pt x="33" y="35"/>
                    <a:pt x="33" y="37"/>
                    <a:pt x="33" y="37"/>
                  </a:cubicBezTo>
                  <a:cubicBezTo>
                    <a:pt x="34" y="37"/>
                    <a:pt x="37" y="36"/>
                    <a:pt x="37" y="33"/>
                  </a:cubicBezTo>
                  <a:cubicBezTo>
                    <a:pt x="39" y="33"/>
                    <a:pt x="39" y="35"/>
                    <a:pt x="41" y="35"/>
                  </a:cubicBezTo>
                  <a:cubicBezTo>
                    <a:pt x="43" y="35"/>
                    <a:pt x="42" y="33"/>
                    <a:pt x="41" y="33"/>
                  </a:cubicBezTo>
                  <a:cubicBezTo>
                    <a:pt x="42" y="32"/>
                    <a:pt x="44" y="32"/>
                    <a:pt x="44" y="30"/>
                  </a:cubicBezTo>
                  <a:cubicBezTo>
                    <a:pt x="47" y="30"/>
                    <a:pt x="49" y="30"/>
                    <a:pt x="52" y="30"/>
                  </a:cubicBezTo>
                  <a:cubicBezTo>
                    <a:pt x="55" y="30"/>
                    <a:pt x="53" y="25"/>
                    <a:pt x="53" y="23"/>
                  </a:cubicBezTo>
                  <a:cubicBezTo>
                    <a:pt x="57" y="24"/>
                    <a:pt x="61" y="25"/>
                    <a:pt x="65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4" y="20"/>
                    <a:pt x="68" y="21"/>
                    <a:pt x="70" y="19"/>
                  </a:cubicBezTo>
                  <a:cubicBezTo>
                    <a:pt x="73" y="17"/>
                    <a:pt x="82" y="19"/>
                    <a:pt x="89" y="18"/>
                  </a:cubicBezTo>
                  <a:cubicBezTo>
                    <a:pt x="90" y="18"/>
                    <a:pt x="91" y="17"/>
                    <a:pt x="92" y="17"/>
                  </a:cubicBezTo>
                  <a:cubicBezTo>
                    <a:pt x="96" y="17"/>
                    <a:pt x="98" y="18"/>
                    <a:pt x="100" y="17"/>
                  </a:cubicBezTo>
                  <a:cubicBezTo>
                    <a:pt x="100" y="18"/>
                    <a:pt x="101" y="21"/>
                    <a:pt x="102" y="20"/>
                  </a:cubicBezTo>
                  <a:cubicBezTo>
                    <a:pt x="103" y="18"/>
                    <a:pt x="102" y="20"/>
                    <a:pt x="105" y="23"/>
                  </a:cubicBezTo>
                  <a:cubicBezTo>
                    <a:pt x="107" y="22"/>
                    <a:pt x="103" y="19"/>
                    <a:pt x="109" y="20"/>
                  </a:cubicBezTo>
                  <a:cubicBezTo>
                    <a:pt x="107" y="18"/>
                    <a:pt x="110" y="16"/>
                    <a:pt x="105" y="16"/>
                  </a:cubicBezTo>
                  <a:cubicBezTo>
                    <a:pt x="106" y="13"/>
                    <a:pt x="114" y="10"/>
                    <a:pt x="114" y="15"/>
                  </a:cubicBezTo>
                  <a:cubicBezTo>
                    <a:pt x="118" y="15"/>
                    <a:pt x="118" y="13"/>
                    <a:pt x="120" y="15"/>
                  </a:cubicBezTo>
                  <a:cubicBezTo>
                    <a:pt x="122" y="15"/>
                    <a:pt x="123" y="16"/>
                    <a:pt x="124" y="17"/>
                  </a:cubicBezTo>
                  <a:cubicBezTo>
                    <a:pt x="125" y="18"/>
                    <a:pt x="129" y="18"/>
                    <a:pt x="133" y="19"/>
                  </a:cubicBezTo>
                  <a:cubicBezTo>
                    <a:pt x="133" y="18"/>
                    <a:pt x="132" y="18"/>
                    <a:pt x="131" y="18"/>
                  </a:cubicBezTo>
                  <a:cubicBezTo>
                    <a:pt x="131" y="17"/>
                    <a:pt x="132" y="16"/>
                    <a:pt x="134" y="16"/>
                  </a:cubicBezTo>
                  <a:cubicBezTo>
                    <a:pt x="132" y="13"/>
                    <a:pt x="128" y="13"/>
                    <a:pt x="124" y="12"/>
                  </a:cubicBezTo>
                  <a:cubicBezTo>
                    <a:pt x="124" y="9"/>
                    <a:pt x="129" y="10"/>
                    <a:pt x="132" y="10"/>
                  </a:cubicBezTo>
                  <a:cubicBezTo>
                    <a:pt x="133" y="7"/>
                    <a:pt x="130" y="8"/>
                    <a:pt x="129" y="8"/>
                  </a:cubicBezTo>
                  <a:cubicBezTo>
                    <a:pt x="131" y="3"/>
                    <a:pt x="136" y="7"/>
                    <a:pt x="139" y="8"/>
                  </a:cubicBezTo>
                  <a:cubicBezTo>
                    <a:pt x="141" y="8"/>
                    <a:pt x="142" y="6"/>
                    <a:pt x="144" y="6"/>
                  </a:cubicBezTo>
                  <a:cubicBezTo>
                    <a:pt x="150" y="7"/>
                    <a:pt x="154" y="9"/>
                    <a:pt x="158" y="6"/>
                  </a:cubicBezTo>
                  <a:cubicBezTo>
                    <a:pt x="160" y="5"/>
                    <a:pt x="162" y="6"/>
                    <a:pt x="165" y="5"/>
                  </a:cubicBezTo>
                  <a:cubicBezTo>
                    <a:pt x="166" y="5"/>
                    <a:pt x="166" y="3"/>
                    <a:pt x="166" y="2"/>
                  </a:cubicBezTo>
                  <a:cubicBezTo>
                    <a:pt x="168" y="1"/>
                    <a:pt x="170" y="2"/>
                    <a:pt x="172" y="2"/>
                  </a:cubicBezTo>
                  <a:cubicBezTo>
                    <a:pt x="174" y="1"/>
                    <a:pt x="174" y="0"/>
                    <a:pt x="176" y="0"/>
                  </a:cubicBezTo>
                  <a:cubicBezTo>
                    <a:pt x="178" y="0"/>
                    <a:pt x="181" y="2"/>
                    <a:pt x="186" y="2"/>
                  </a:cubicBezTo>
                  <a:cubicBezTo>
                    <a:pt x="190" y="1"/>
                    <a:pt x="197" y="0"/>
                    <a:pt x="204" y="0"/>
                  </a:cubicBezTo>
                  <a:cubicBezTo>
                    <a:pt x="206" y="1"/>
                    <a:pt x="206" y="1"/>
                    <a:pt x="207" y="2"/>
                  </a:cubicBezTo>
                  <a:cubicBezTo>
                    <a:pt x="214" y="3"/>
                    <a:pt x="220" y="1"/>
                    <a:pt x="220" y="6"/>
                  </a:cubicBezTo>
                  <a:cubicBezTo>
                    <a:pt x="224" y="7"/>
                    <a:pt x="223" y="5"/>
                    <a:pt x="226" y="5"/>
                  </a:cubicBezTo>
                  <a:cubicBezTo>
                    <a:pt x="226" y="9"/>
                    <a:pt x="231" y="8"/>
                    <a:pt x="232" y="10"/>
                  </a:cubicBezTo>
                  <a:cubicBezTo>
                    <a:pt x="236" y="11"/>
                    <a:pt x="235" y="8"/>
                    <a:pt x="238" y="9"/>
                  </a:cubicBezTo>
                  <a:cubicBezTo>
                    <a:pt x="237" y="13"/>
                    <a:pt x="243" y="10"/>
                    <a:pt x="245" y="11"/>
                  </a:cubicBezTo>
                  <a:cubicBezTo>
                    <a:pt x="243" y="13"/>
                    <a:pt x="243" y="12"/>
                    <a:pt x="244" y="16"/>
                  </a:cubicBezTo>
                  <a:cubicBezTo>
                    <a:pt x="243" y="14"/>
                    <a:pt x="242" y="15"/>
                    <a:pt x="242" y="17"/>
                  </a:cubicBezTo>
                  <a:cubicBezTo>
                    <a:pt x="229" y="18"/>
                    <a:pt x="214" y="18"/>
                    <a:pt x="205" y="19"/>
                  </a:cubicBezTo>
                  <a:cubicBezTo>
                    <a:pt x="204" y="19"/>
                    <a:pt x="204" y="20"/>
                    <a:pt x="204" y="20"/>
                  </a:cubicBezTo>
                  <a:cubicBezTo>
                    <a:pt x="203" y="20"/>
                    <a:pt x="203" y="19"/>
                    <a:pt x="204" y="19"/>
                  </a:cubicBezTo>
                  <a:cubicBezTo>
                    <a:pt x="204" y="19"/>
                    <a:pt x="202" y="18"/>
                    <a:pt x="202" y="18"/>
                  </a:cubicBezTo>
                  <a:cubicBezTo>
                    <a:pt x="201" y="18"/>
                    <a:pt x="202" y="20"/>
                    <a:pt x="202" y="20"/>
                  </a:cubicBezTo>
                  <a:cubicBezTo>
                    <a:pt x="199" y="21"/>
                    <a:pt x="197" y="20"/>
                    <a:pt x="196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4" name="Freeform 83"/>
            <p:cNvSpPr/>
            <p:nvPr/>
          </p:nvSpPr>
          <p:spPr bwMode="auto">
            <a:xfrm>
              <a:off x="9120032" y="1065921"/>
              <a:ext cx="804241" cy="433053"/>
            </a:xfrm>
            <a:custGeom>
              <a:avLst/>
              <a:gdLst>
                <a:gd name="T0" fmla="*/ 314 w 143"/>
                <a:gd name="T1" fmla="*/ 17 h 77"/>
                <a:gd name="T2" fmla="*/ 333 w 143"/>
                <a:gd name="T3" fmla="*/ 28 h 77"/>
                <a:gd name="T4" fmla="*/ 326 w 143"/>
                <a:gd name="T5" fmla="*/ 33 h 77"/>
                <a:gd name="T6" fmla="*/ 312 w 143"/>
                <a:gd name="T7" fmla="*/ 40 h 77"/>
                <a:gd name="T8" fmla="*/ 272 w 143"/>
                <a:gd name="T9" fmla="*/ 47 h 77"/>
                <a:gd name="T10" fmla="*/ 288 w 143"/>
                <a:gd name="T11" fmla="*/ 54 h 77"/>
                <a:gd name="T12" fmla="*/ 255 w 143"/>
                <a:gd name="T13" fmla="*/ 69 h 77"/>
                <a:gd name="T14" fmla="*/ 246 w 143"/>
                <a:gd name="T15" fmla="*/ 73 h 77"/>
                <a:gd name="T16" fmla="*/ 229 w 143"/>
                <a:gd name="T17" fmla="*/ 80 h 77"/>
                <a:gd name="T18" fmla="*/ 201 w 143"/>
                <a:gd name="T19" fmla="*/ 92 h 77"/>
                <a:gd name="T20" fmla="*/ 191 w 143"/>
                <a:gd name="T21" fmla="*/ 102 h 77"/>
                <a:gd name="T22" fmla="*/ 173 w 143"/>
                <a:gd name="T23" fmla="*/ 104 h 77"/>
                <a:gd name="T24" fmla="*/ 184 w 143"/>
                <a:gd name="T25" fmla="*/ 121 h 77"/>
                <a:gd name="T26" fmla="*/ 163 w 143"/>
                <a:gd name="T27" fmla="*/ 135 h 77"/>
                <a:gd name="T28" fmla="*/ 151 w 143"/>
                <a:gd name="T29" fmla="*/ 142 h 77"/>
                <a:gd name="T30" fmla="*/ 125 w 143"/>
                <a:gd name="T31" fmla="*/ 158 h 77"/>
                <a:gd name="T32" fmla="*/ 132 w 143"/>
                <a:gd name="T33" fmla="*/ 173 h 77"/>
                <a:gd name="T34" fmla="*/ 111 w 143"/>
                <a:gd name="T35" fmla="*/ 180 h 77"/>
                <a:gd name="T36" fmla="*/ 69 w 143"/>
                <a:gd name="T37" fmla="*/ 170 h 77"/>
                <a:gd name="T38" fmla="*/ 57 w 143"/>
                <a:gd name="T39" fmla="*/ 173 h 77"/>
                <a:gd name="T40" fmla="*/ 35 w 143"/>
                <a:gd name="T41" fmla="*/ 158 h 77"/>
                <a:gd name="T42" fmla="*/ 57 w 143"/>
                <a:gd name="T43" fmla="*/ 142 h 77"/>
                <a:gd name="T44" fmla="*/ 78 w 143"/>
                <a:gd name="T45" fmla="*/ 142 h 77"/>
                <a:gd name="T46" fmla="*/ 38 w 143"/>
                <a:gd name="T47" fmla="*/ 135 h 77"/>
                <a:gd name="T48" fmla="*/ 61 w 143"/>
                <a:gd name="T49" fmla="*/ 118 h 77"/>
                <a:gd name="T50" fmla="*/ 80 w 143"/>
                <a:gd name="T51" fmla="*/ 118 h 77"/>
                <a:gd name="T52" fmla="*/ 80 w 143"/>
                <a:gd name="T53" fmla="*/ 106 h 77"/>
                <a:gd name="T54" fmla="*/ 76 w 143"/>
                <a:gd name="T55" fmla="*/ 92 h 77"/>
                <a:gd name="T56" fmla="*/ 61 w 143"/>
                <a:gd name="T57" fmla="*/ 87 h 77"/>
                <a:gd name="T58" fmla="*/ 92 w 143"/>
                <a:gd name="T59" fmla="*/ 85 h 77"/>
                <a:gd name="T60" fmla="*/ 104 w 143"/>
                <a:gd name="T61" fmla="*/ 78 h 77"/>
                <a:gd name="T62" fmla="*/ 125 w 143"/>
                <a:gd name="T63" fmla="*/ 61 h 77"/>
                <a:gd name="T64" fmla="*/ 78 w 143"/>
                <a:gd name="T65" fmla="*/ 71 h 77"/>
                <a:gd name="T66" fmla="*/ 45 w 143"/>
                <a:gd name="T67" fmla="*/ 61 h 77"/>
                <a:gd name="T68" fmla="*/ 12 w 143"/>
                <a:gd name="T69" fmla="*/ 54 h 77"/>
                <a:gd name="T70" fmla="*/ 5 w 143"/>
                <a:gd name="T71" fmla="*/ 38 h 77"/>
                <a:gd name="T72" fmla="*/ 61 w 143"/>
                <a:gd name="T73" fmla="*/ 24 h 77"/>
                <a:gd name="T74" fmla="*/ 99 w 143"/>
                <a:gd name="T75" fmla="*/ 14 h 77"/>
                <a:gd name="T76" fmla="*/ 147 w 143"/>
                <a:gd name="T77" fmla="*/ 7 h 77"/>
                <a:gd name="T78" fmla="*/ 194 w 143"/>
                <a:gd name="T79" fmla="*/ 5 h 77"/>
                <a:gd name="T80" fmla="*/ 220 w 143"/>
                <a:gd name="T81" fmla="*/ 5 h 77"/>
                <a:gd name="T82" fmla="*/ 267 w 143"/>
                <a:gd name="T83" fmla="*/ 5 h 77"/>
                <a:gd name="T84" fmla="*/ 314 w 143"/>
                <a:gd name="T85" fmla="*/ 7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3" h="77">
                  <a:moveTo>
                    <a:pt x="133" y="3"/>
                  </a:moveTo>
                  <a:cubicBezTo>
                    <a:pt x="131" y="5"/>
                    <a:pt x="133" y="4"/>
                    <a:pt x="133" y="7"/>
                  </a:cubicBezTo>
                  <a:cubicBezTo>
                    <a:pt x="136" y="7"/>
                    <a:pt x="139" y="7"/>
                    <a:pt x="142" y="7"/>
                  </a:cubicBezTo>
                  <a:cubicBezTo>
                    <a:pt x="143" y="10"/>
                    <a:pt x="141" y="10"/>
                    <a:pt x="141" y="12"/>
                  </a:cubicBezTo>
                  <a:cubicBezTo>
                    <a:pt x="141" y="13"/>
                    <a:pt x="138" y="12"/>
                    <a:pt x="138" y="12"/>
                  </a:cubicBezTo>
                  <a:cubicBezTo>
                    <a:pt x="137" y="12"/>
                    <a:pt x="138" y="14"/>
                    <a:pt x="138" y="14"/>
                  </a:cubicBezTo>
                  <a:cubicBezTo>
                    <a:pt x="136" y="15"/>
                    <a:pt x="133" y="16"/>
                    <a:pt x="133" y="14"/>
                  </a:cubicBezTo>
                  <a:cubicBezTo>
                    <a:pt x="132" y="14"/>
                    <a:pt x="132" y="16"/>
                    <a:pt x="132" y="17"/>
                  </a:cubicBezTo>
                  <a:cubicBezTo>
                    <a:pt x="131" y="18"/>
                    <a:pt x="127" y="16"/>
                    <a:pt x="127" y="18"/>
                  </a:cubicBezTo>
                  <a:cubicBezTo>
                    <a:pt x="123" y="18"/>
                    <a:pt x="118" y="16"/>
                    <a:pt x="115" y="20"/>
                  </a:cubicBezTo>
                  <a:cubicBezTo>
                    <a:pt x="116" y="23"/>
                    <a:pt x="121" y="20"/>
                    <a:pt x="122" y="19"/>
                  </a:cubicBezTo>
                  <a:cubicBezTo>
                    <a:pt x="124" y="20"/>
                    <a:pt x="122" y="21"/>
                    <a:pt x="122" y="23"/>
                  </a:cubicBezTo>
                  <a:cubicBezTo>
                    <a:pt x="118" y="23"/>
                    <a:pt x="116" y="25"/>
                    <a:pt x="112" y="25"/>
                  </a:cubicBezTo>
                  <a:cubicBezTo>
                    <a:pt x="110" y="26"/>
                    <a:pt x="109" y="27"/>
                    <a:pt x="108" y="29"/>
                  </a:cubicBezTo>
                  <a:cubicBezTo>
                    <a:pt x="107" y="29"/>
                    <a:pt x="106" y="28"/>
                    <a:pt x="105" y="29"/>
                  </a:cubicBezTo>
                  <a:cubicBezTo>
                    <a:pt x="103" y="29"/>
                    <a:pt x="104" y="30"/>
                    <a:pt x="104" y="31"/>
                  </a:cubicBezTo>
                  <a:cubicBezTo>
                    <a:pt x="102" y="32"/>
                    <a:pt x="100" y="30"/>
                    <a:pt x="100" y="32"/>
                  </a:cubicBezTo>
                  <a:cubicBezTo>
                    <a:pt x="100" y="34"/>
                    <a:pt x="97" y="33"/>
                    <a:pt x="97" y="34"/>
                  </a:cubicBezTo>
                  <a:cubicBezTo>
                    <a:pt x="96" y="37"/>
                    <a:pt x="93" y="35"/>
                    <a:pt x="92" y="37"/>
                  </a:cubicBezTo>
                  <a:cubicBezTo>
                    <a:pt x="90" y="39"/>
                    <a:pt x="88" y="38"/>
                    <a:pt x="85" y="39"/>
                  </a:cubicBezTo>
                  <a:cubicBezTo>
                    <a:pt x="84" y="39"/>
                    <a:pt x="85" y="40"/>
                    <a:pt x="84" y="40"/>
                  </a:cubicBezTo>
                  <a:cubicBezTo>
                    <a:pt x="81" y="41"/>
                    <a:pt x="83" y="41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79" y="43"/>
                    <a:pt x="77" y="45"/>
                    <a:pt x="73" y="44"/>
                  </a:cubicBezTo>
                  <a:cubicBezTo>
                    <a:pt x="73" y="45"/>
                    <a:pt x="78" y="46"/>
                    <a:pt x="73" y="46"/>
                  </a:cubicBezTo>
                  <a:cubicBezTo>
                    <a:pt x="74" y="49"/>
                    <a:pt x="79" y="47"/>
                    <a:pt x="78" y="51"/>
                  </a:cubicBezTo>
                  <a:cubicBezTo>
                    <a:pt x="75" y="48"/>
                    <a:pt x="75" y="51"/>
                    <a:pt x="75" y="55"/>
                  </a:cubicBezTo>
                  <a:cubicBezTo>
                    <a:pt x="73" y="51"/>
                    <a:pt x="72" y="56"/>
                    <a:pt x="69" y="57"/>
                  </a:cubicBezTo>
                  <a:cubicBezTo>
                    <a:pt x="67" y="58"/>
                    <a:pt x="64" y="57"/>
                    <a:pt x="62" y="59"/>
                  </a:cubicBezTo>
                  <a:cubicBezTo>
                    <a:pt x="62" y="60"/>
                    <a:pt x="64" y="60"/>
                    <a:pt x="64" y="60"/>
                  </a:cubicBezTo>
                  <a:cubicBezTo>
                    <a:pt x="64" y="61"/>
                    <a:pt x="60" y="62"/>
                    <a:pt x="62" y="63"/>
                  </a:cubicBezTo>
                  <a:cubicBezTo>
                    <a:pt x="61" y="66"/>
                    <a:pt x="54" y="64"/>
                    <a:pt x="53" y="67"/>
                  </a:cubicBezTo>
                  <a:cubicBezTo>
                    <a:pt x="55" y="69"/>
                    <a:pt x="58" y="70"/>
                    <a:pt x="62" y="70"/>
                  </a:cubicBezTo>
                  <a:cubicBezTo>
                    <a:pt x="63" y="74"/>
                    <a:pt x="57" y="70"/>
                    <a:pt x="56" y="73"/>
                  </a:cubicBezTo>
                  <a:cubicBezTo>
                    <a:pt x="56" y="75"/>
                    <a:pt x="55" y="73"/>
                    <a:pt x="54" y="73"/>
                  </a:cubicBezTo>
                  <a:cubicBezTo>
                    <a:pt x="51" y="73"/>
                    <a:pt x="50" y="77"/>
                    <a:pt x="47" y="76"/>
                  </a:cubicBezTo>
                  <a:cubicBezTo>
                    <a:pt x="46" y="74"/>
                    <a:pt x="44" y="74"/>
                    <a:pt x="45" y="72"/>
                  </a:cubicBezTo>
                  <a:cubicBezTo>
                    <a:pt x="39" y="71"/>
                    <a:pt x="35" y="73"/>
                    <a:pt x="29" y="72"/>
                  </a:cubicBezTo>
                  <a:cubicBezTo>
                    <a:pt x="29" y="72"/>
                    <a:pt x="28" y="71"/>
                    <a:pt x="28" y="71"/>
                  </a:cubicBezTo>
                  <a:cubicBezTo>
                    <a:pt x="26" y="71"/>
                    <a:pt x="25" y="73"/>
                    <a:pt x="24" y="73"/>
                  </a:cubicBezTo>
                  <a:cubicBezTo>
                    <a:pt x="18" y="74"/>
                    <a:pt x="13" y="72"/>
                    <a:pt x="7" y="71"/>
                  </a:cubicBezTo>
                  <a:cubicBezTo>
                    <a:pt x="9" y="69"/>
                    <a:pt x="11" y="67"/>
                    <a:pt x="15" y="67"/>
                  </a:cubicBezTo>
                  <a:cubicBezTo>
                    <a:pt x="18" y="67"/>
                    <a:pt x="16" y="62"/>
                    <a:pt x="18" y="62"/>
                  </a:cubicBezTo>
                  <a:cubicBezTo>
                    <a:pt x="21" y="63"/>
                    <a:pt x="21" y="60"/>
                    <a:pt x="24" y="60"/>
                  </a:cubicBezTo>
                  <a:cubicBezTo>
                    <a:pt x="23" y="64"/>
                    <a:pt x="28" y="64"/>
                    <a:pt x="32" y="64"/>
                  </a:cubicBezTo>
                  <a:cubicBezTo>
                    <a:pt x="34" y="63"/>
                    <a:pt x="30" y="62"/>
                    <a:pt x="33" y="60"/>
                  </a:cubicBezTo>
                  <a:cubicBezTo>
                    <a:pt x="32" y="58"/>
                    <a:pt x="26" y="61"/>
                    <a:pt x="28" y="56"/>
                  </a:cubicBezTo>
                  <a:cubicBezTo>
                    <a:pt x="23" y="57"/>
                    <a:pt x="22" y="58"/>
                    <a:pt x="16" y="57"/>
                  </a:cubicBezTo>
                  <a:cubicBezTo>
                    <a:pt x="17" y="55"/>
                    <a:pt x="20" y="54"/>
                    <a:pt x="22" y="53"/>
                  </a:cubicBezTo>
                  <a:cubicBezTo>
                    <a:pt x="24" y="52"/>
                    <a:pt x="25" y="51"/>
                    <a:pt x="26" y="50"/>
                  </a:cubicBezTo>
                  <a:cubicBezTo>
                    <a:pt x="27" y="50"/>
                    <a:pt x="28" y="50"/>
                    <a:pt x="28" y="49"/>
                  </a:cubicBezTo>
                  <a:cubicBezTo>
                    <a:pt x="31" y="48"/>
                    <a:pt x="33" y="49"/>
                    <a:pt x="34" y="50"/>
                  </a:cubicBezTo>
                  <a:cubicBezTo>
                    <a:pt x="36" y="49"/>
                    <a:pt x="37" y="48"/>
                    <a:pt x="38" y="46"/>
                  </a:cubicBezTo>
                  <a:cubicBezTo>
                    <a:pt x="38" y="44"/>
                    <a:pt x="35" y="46"/>
                    <a:pt x="34" y="45"/>
                  </a:cubicBezTo>
                  <a:cubicBezTo>
                    <a:pt x="34" y="45"/>
                    <a:pt x="33" y="42"/>
                    <a:pt x="33" y="42"/>
                  </a:cubicBezTo>
                  <a:cubicBezTo>
                    <a:pt x="33" y="41"/>
                    <a:pt x="31" y="40"/>
                    <a:pt x="32" y="39"/>
                  </a:cubicBezTo>
                  <a:cubicBezTo>
                    <a:pt x="31" y="40"/>
                    <a:pt x="30" y="40"/>
                    <a:pt x="28" y="40"/>
                  </a:cubicBezTo>
                  <a:cubicBezTo>
                    <a:pt x="29" y="38"/>
                    <a:pt x="28" y="37"/>
                    <a:pt x="26" y="37"/>
                  </a:cubicBezTo>
                  <a:cubicBezTo>
                    <a:pt x="27" y="35"/>
                    <a:pt x="28" y="33"/>
                    <a:pt x="32" y="33"/>
                  </a:cubicBezTo>
                  <a:cubicBezTo>
                    <a:pt x="35" y="33"/>
                    <a:pt x="34" y="37"/>
                    <a:pt x="39" y="36"/>
                  </a:cubicBezTo>
                  <a:cubicBezTo>
                    <a:pt x="39" y="37"/>
                    <a:pt x="39" y="38"/>
                    <a:pt x="40" y="38"/>
                  </a:cubicBezTo>
                  <a:cubicBezTo>
                    <a:pt x="44" y="39"/>
                    <a:pt x="42" y="34"/>
                    <a:pt x="44" y="33"/>
                  </a:cubicBezTo>
                  <a:cubicBezTo>
                    <a:pt x="49" y="32"/>
                    <a:pt x="55" y="30"/>
                    <a:pt x="58" y="26"/>
                  </a:cubicBezTo>
                  <a:cubicBezTo>
                    <a:pt x="57" y="23"/>
                    <a:pt x="56" y="28"/>
                    <a:pt x="53" y="26"/>
                  </a:cubicBezTo>
                  <a:cubicBezTo>
                    <a:pt x="51" y="28"/>
                    <a:pt x="48" y="28"/>
                    <a:pt x="47" y="30"/>
                  </a:cubicBezTo>
                  <a:cubicBezTo>
                    <a:pt x="44" y="29"/>
                    <a:pt x="38" y="30"/>
                    <a:pt x="33" y="30"/>
                  </a:cubicBezTo>
                  <a:cubicBezTo>
                    <a:pt x="30" y="30"/>
                    <a:pt x="28" y="28"/>
                    <a:pt x="25" y="30"/>
                  </a:cubicBezTo>
                  <a:cubicBezTo>
                    <a:pt x="24" y="26"/>
                    <a:pt x="21" y="30"/>
                    <a:pt x="19" y="26"/>
                  </a:cubicBezTo>
                  <a:cubicBezTo>
                    <a:pt x="17" y="28"/>
                    <a:pt x="14" y="25"/>
                    <a:pt x="9" y="26"/>
                  </a:cubicBezTo>
                  <a:cubicBezTo>
                    <a:pt x="10" y="22"/>
                    <a:pt x="6" y="25"/>
                    <a:pt x="5" y="23"/>
                  </a:cubicBezTo>
                  <a:cubicBezTo>
                    <a:pt x="4" y="20"/>
                    <a:pt x="7" y="20"/>
                    <a:pt x="8" y="19"/>
                  </a:cubicBezTo>
                  <a:cubicBezTo>
                    <a:pt x="8" y="16"/>
                    <a:pt x="0" y="21"/>
                    <a:pt x="2" y="16"/>
                  </a:cubicBezTo>
                  <a:cubicBezTo>
                    <a:pt x="8" y="14"/>
                    <a:pt x="16" y="13"/>
                    <a:pt x="25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32" y="11"/>
                    <a:pt x="37" y="8"/>
                    <a:pt x="40" y="10"/>
                  </a:cubicBezTo>
                  <a:cubicBezTo>
                    <a:pt x="41" y="9"/>
                    <a:pt x="42" y="8"/>
                    <a:pt x="42" y="6"/>
                  </a:cubicBezTo>
                  <a:cubicBezTo>
                    <a:pt x="49" y="6"/>
                    <a:pt x="56" y="4"/>
                    <a:pt x="61" y="5"/>
                  </a:cubicBezTo>
                  <a:cubicBezTo>
                    <a:pt x="62" y="5"/>
                    <a:pt x="62" y="4"/>
                    <a:pt x="62" y="3"/>
                  </a:cubicBezTo>
                  <a:cubicBezTo>
                    <a:pt x="67" y="3"/>
                    <a:pt x="74" y="2"/>
                    <a:pt x="76" y="4"/>
                  </a:cubicBezTo>
                  <a:cubicBezTo>
                    <a:pt x="77" y="2"/>
                    <a:pt x="82" y="4"/>
                    <a:pt x="82" y="2"/>
                  </a:cubicBezTo>
                  <a:cubicBezTo>
                    <a:pt x="85" y="3"/>
                    <a:pt x="90" y="3"/>
                    <a:pt x="94" y="3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0"/>
                    <a:pt x="94" y="1"/>
                    <a:pt x="94" y="2"/>
                  </a:cubicBezTo>
                  <a:cubicBezTo>
                    <a:pt x="99" y="2"/>
                    <a:pt x="108" y="0"/>
                    <a:pt x="113" y="2"/>
                  </a:cubicBezTo>
                  <a:cubicBezTo>
                    <a:pt x="113" y="2"/>
                    <a:pt x="113" y="4"/>
                    <a:pt x="113" y="4"/>
                  </a:cubicBezTo>
                  <a:cubicBezTo>
                    <a:pt x="122" y="4"/>
                    <a:pt x="123" y="2"/>
                    <a:pt x="133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5" name="Freeform 84"/>
            <p:cNvSpPr/>
            <p:nvPr/>
          </p:nvSpPr>
          <p:spPr bwMode="auto">
            <a:xfrm>
              <a:off x="2085256" y="1226645"/>
              <a:ext cx="230804" cy="83279"/>
            </a:xfrm>
            <a:custGeom>
              <a:avLst/>
              <a:gdLst>
                <a:gd name="T0" fmla="*/ 26 w 41"/>
                <a:gd name="T1" fmla="*/ 5 h 15"/>
                <a:gd name="T2" fmla="*/ 26 w 41"/>
                <a:gd name="T3" fmla="*/ 7 h 15"/>
                <a:gd name="T4" fmla="*/ 33 w 41"/>
                <a:gd name="T5" fmla="*/ 16 h 15"/>
                <a:gd name="T6" fmla="*/ 43 w 41"/>
                <a:gd name="T7" fmla="*/ 9 h 15"/>
                <a:gd name="T8" fmla="*/ 57 w 41"/>
                <a:gd name="T9" fmla="*/ 16 h 15"/>
                <a:gd name="T10" fmla="*/ 80 w 41"/>
                <a:gd name="T11" fmla="*/ 9 h 15"/>
                <a:gd name="T12" fmla="*/ 92 w 41"/>
                <a:gd name="T13" fmla="*/ 16 h 15"/>
                <a:gd name="T14" fmla="*/ 88 w 41"/>
                <a:gd name="T15" fmla="*/ 26 h 15"/>
                <a:gd name="T16" fmla="*/ 62 w 41"/>
                <a:gd name="T17" fmla="*/ 30 h 15"/>
                <a:gd name="T18" fmla="*/ 45 w 41"/>
                <a:gd name="T19" fmla="*/ 35 h 15"/>
                <a:gd name="T20" fmla="*/ 17 w 41"/>
                <a:gd name="T21" fmla="*/ 16 h 15"/>
                <a:gd name="T22" fmla="*/ 2 w 41"/>
                <a:gd name="T23" fmla="*/ 12 h 15"/>
                <a:gd name="T24" fmla="*/ 26 w 41"/>
                <a:gd name="T25" fmla="*/ 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5">
                  <a:moveTo>
                    <a:pt x="11" y="2"/>
                  </a:moveTo>
                  <a:cubicBezTo>
                    <a:pt x="12" y="2"/>
                    <a:pt x="11" y="3"/>
                    <a:pt x="11" y="3"/>
                  </a:cubicBezTo>
                  <a:cubicBezTo>
                    <a:pt x="10" y="6"/>
                    <a:pt x="16" y="2"/>
                    <a:pt x="14" y="7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21" y="7"/>
                    <a:pt x="23" y="2"/>
                    <a:pt x="24" y="7"/>
                  </a:cubicBezTo>
                  <a:cubicBezTo>
                    <a:pt x="27" y="6"/>
                    <a:pt x="31" y="5"/>
                    <a:pt x="34" y="4"/>
                  </a:cubicBezTo>
                  <a:cubicBezTo>
                    <a:pt x="34" y="8"/>
                    <a:pt x="40" y="3"/>
                    <a:pt x="39" y="7"/>
                  </a:cubicBezTo>
                  <a:cubicBezTo>
                    <a:pt x="41" y="10"/>
                    <a:pt x="32" y="9"/>
                    <a:pt x="37" y="11"/>
                  </a:cubicBezTo>
                  <a:cubicBezTo>
                    <a:pt x="35" y="14"/>
                    <a:pt x="29" y="12"/>
                    <a:pt x="26" y="13"/>
                  </a:cubicBezTo>
                  <a:cubicBezTo>
                    <a:pt x="23" y="13"/>
                    <a:pt x="21" y="14"/>
                    <a:pt x="19" y="15"/>
                  </a:cubicBezTo>
                  <a:cubicBezTo>
                    <a:pt x="14" y="13"/>
                    <a:pt x="10" y="11"/>
                    <a:pt x="7" y="7"/>
                  </a:cubicBezTo>
                  <a:cubicBezTo>
                    <a:pt x="6" y="6"/>
                    <a:pt x="1" y="8"/>
                    <a:pt x="1" y="5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6" name="Freeform 85"/>
            <p:cNvSpPr/>
            <p:nvPr/>
          </p:nvSpPr>
          <p:spPr bwMode="auto">
            <a:xfrm>
              <a:off x="8513281" y="1346691"/>
              <a:ext cx="102315" cy="28553"/>
            </a:xfrm>
            <a:custGeom>
              <a:avLst/>
              <a:gdLst>
                <a:gd name="T0" fmla="*/ 41 w 18"/>
                <a:gd name="T1" fmla="*/ 0 h 5"/>
                <a:gd name="T2" fmla="*/ 24 w 18"/>
                <a:gd name="T3" fmla="*/ 7 h 5"/>
                <a:gd name="T4" fmla="*/ 19 w 18"/>
                <a:gd name="T5" fmla="*/ 12 h 5"/>
                <a:gd name="T6" fmla="*/ 7 w 18"/>
                <a:gd name="T7" fmla="*/ 12 h 5"/>
                <a:gd name="T8" fmla="*/ 14 w 18"/>
                <a:gd name="T9" fmla="*/ 2 h 5"/>
                <a:gd name="T10" fmla="*/ 41 w 18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5">
                  <a:moveTo>
                    <a:pt x="17" y="0"/>
                  </a:moveTo>
                  <a:cubicBezTo>
                    <a:pt x="18" y="3"/>
                    <a:pt x="13" y="3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6" y="5"/>
                    <a:pt x="3" y="3"/>
                    <a:pt x="3" y="5"/>
                  </a:cubicBezTo>
                  <a:cubicBezTo>
                    <a:pt x="0" y="5"/>
                    <a:pt x="5" y="1"/>
                    <a:pt x="6" y="1"/>
                  </a:cubicBezTo>
                  <a:cubicBezTo>
                    <a:pt x="8" y="3"/>
                    <a:pt x="13" y="0"/>
                    <a:pt x="1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7" name="Freeform 86"/>
            <p:cNvSpPr/>
            <p:nvPr/>
          </p:nvSpPr>
          <p:spPr bwMode="auto">
            <a:xfrm>
              <a:off x="8929679" y="1346691"/>
              <a:ext cx="95176" cy="57106"/>
            </a:xfrm>
            <a:custGeom>
              <a:avLst/>
              <a:gdLst>
                <a:gd name="T0" fmla="*/ 19 w 17"/>
                <a:gd name="T1" fmla="*/ 0 h 10"/>
                <a:gd name="T2" fmla="*/ 14 w 17"/>
                <a:gd name="T3" fmla="*/ 2 h 10"/>
                <a:gd name="T4" fmla="*/ 28 w 17"/>
                <a:gd name="T5" fmla="*/ 12 h 10"/>
                <a:gd name="T6" fmla="*/ 33 w 17"/>
                <a:gd name="T7" fmla="*/ 7 h 10"/>
                <a:gd name="T8" fmla="*/ 16 w 17"/>
                <a:gd name="T9" fmla="*/ 24 h 10"/>
                <a:gd name="T10" fmla="*/ 0 w 17"/>
                <a:gd name="T11" fmla="*/ 5 h 10"/>
                <a:gd name="T12" fmla="*/ 19 w 17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">
                  <a:moveTo>
                    <a:pt x="8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4"/>
                    <a:pt x="13" y="0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7" y="7"/>
                    <a:pt x="8" y="7"/>
                    <a:pt x="7" y="10"/>
                  </a:cubicBezTo>
                  <a:cubicBezTo>
                    <a:pt x="4" y="8"/>
                    <a:pt x="4" y="3"/>
                    <a:pt x="0" y="2"/>
                  </a:cubicBezTo>
                  <a:cubicBezTo>
                    <a:pt x="1" y="0"/>
                    <a:pt x="6" y="1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8" name="Freeform 87"/>
            <p:cNvSpPr>
              <a:spLocks noEditPoints="1"/>
            </p:cNvSpPr>
            <p:nvPr/>
          </p:nvSpPr>
          <p:spPr bwMode="auto">
            <a:xfrm>
              <a:off x="1107319" y="1412239"/>
              <a:ext cx="5593994" cy="3664293"/>
            </a:xfrm>
            <a:custGeom>
              <a:avLst/>
              <a:gdLst>
                <a:gd name="T0" fmla="*/ 1396 w 995"/>
                <a:gd name="T1" fmla="*/ 106 h 652"/>
                <a:gd name="T2" fmla="*/ 1649 w 995"/>
                <a:gd name="T3" fmla="*/ 106 h 652"/>
                <a:gd name="T4" fmla="*/ 1862 w 995"/>
                <a:gd name="T5" fmla="*/ 128 h 652"/>
                <a:gd name="T6" fmla="*/ 2136 w 995"/>
                <a:gd name="T7" fmla="*/ 172 h 652"/>
                <a:gd name="T8" fmla="*/ 2351 w 995"/>
                <a:gd name="T9" fmla="*/ 241 h 652"/>
                <a:gd name="T10" fmla="*/ 2214 w 995"/>
                <a:gd name="T11" fmla="*/ 274 h 652"/>
                <a:gd name="T12" fmla="*/ 2039 w 995"/>
                <a:gd name="T13" fmla="*/ 409 h 652"/>
                <a:gd name="T14" fmla="*/ 1971 w 995"/>
                <a:gd name="T15" fmla="*/ 449 h 652"/>
                <a:gd name="T16" fmla="*/ 2060 w 995"/>
                <a:gd name="T17" fmla="*/ 309 h 652"/>
                <a:gd name="T18" fmla="*/ 1862 w 995"/>
                <a:gd name="T19" fmla="*/ 368 h 652"/>
                <a:gd name="T20" fmla="*/ 1798 w 995"/>
                <a:gd name="T21" fmla="*/ 465 h 652"/>
                <a:gd name="T22" fmla="*/ 1685 w 995"/>
                <a:gd name="T23" fmla="*/ 619 h 652"/>
                <a:gd name="T24" fmla="*/ 1614 w 995"/>
                <a:gd name="T25" fmla="*/ 654 h 652"/>
                <a:gd name="T26" fmla="*/ 1583 w 995"/>
                <a:gd name="T27" fmla="*/ 692 h 652"/>
                <a:gd name="T28" fmla="*/ 1484 w 995"/>
                <a:gd name="T29" fmla="*/ 874 h 652"/>
                <a:gd name="T30" fmla="*/ 1427 w 995"/>
                <a:gd name="T31" fmla="*/ 1006 h 652"/>
                <a:gd name="T32" fmla="*/ 1335 w 995"/>
                <a:gd name="T33" fmla="*/ 1023 h 652"/>
                <a:gd name="T34" fmla="*/ 1316 w 995"/>
                <a:gd name="T35" fmla="*/ 1027 h 652"/>
                <a:gd name="T36" fmla="*/ 1266 w 995"/>
                <a:gd name="T37" fmla="*/ 898 h 652"/>
                <a:gd name="T38" fmla="*/ 1108 w 995"/>
                <a:gd name="T39" fmla="*/ 980 h 652"/>
                <a:gd name="T40" fmla="*/ 992 w 995"/>
                <a:gd name="T41" fmla="*/ 864 h 652"/>
                <a:gd name="T42" fmla="*/ 782 w 995"/>
                <a:gd name="T43" fmla="*/ 831 h 652"/>
                <a:gd name="T44" fmla="*/ 832 w 995"/>
                <a:gd name="T45" fmla="*/ 919 h 652"/>
                <a:gd name="T46" fmla="*/ 676 w 995"/>
                <a:gd name="T47" fmla="*/ 928 h 652"/>
                <a:gd name="T48" fmla="*/ 584 w 995"/>
                <a:gd name="T49" fmla="*/ 815 h 652"/>
                <a:gd name="T50" fmla="*/ 657 w 995"/>
                <a:gd name="T51" fmla="*/ 964 h 652"/>
                <a:gd name="T52" fmla="*/ 702 w 995"/>
                <a:gd name="T53" fmla="*/ 1117 h 652"/>
                <a:gd name="T54" fmla="*/ 614 w 995"/>
                <a:gd name="T55" fmla="*/ 1339 h 652"/>
                <a:gd name="T56" fmla="*/ 525 w 995"/>
                <a:gd name="T57" fmla="*/ 1512 h 652"/>
                <a:gd name="T58" fmla="*/ 354 w 995"/>
                <a:gd name="T59" fmla="*/ 1379 h 652"/>
                <a:gd name="T60" fmla="*/ 333 w 995"/>
                <a:gd name="T61" fmla="*/ 1176 h 652"/>
                <a:gd name="T62" fmla="*/ 69 w 995"/>
                <a:gd name="T63" fmla="*/ 1046 h 652"/>
                <a:gd name="T64" fmla="*/ 9 w 995"/>
                <a:gd name="T65" fmla="*/ 879 h 652"/>
                <a:gd name="T66" fmla="*/ 241 w 995"/>
                <a:gd name="T67" fmla="*/ 694 h 652"/>
                <a:gd name="T68" fmla="*/ 392 w 995"/>
                <a:gd name="T69" fmla="*/ 763 h 652"/>
                <a:gd name="T70" fmla="*/ 565 w 995"/>
                <a:gd name="T71" fmla="*/ 763 h 652"/>
                <a:gd name="T72" fmla="*/ 461 w 995"/>
                <a:gd name="T73" fmla="*/ 650 h 652"/>
                <a:gd name="T74" fmla="*/ 380 w 995"/>
                <a:gd name="T75" fmla="*/ 600 h 652"/>
                <a:gd name="T76" fmla="*/ 388 w 995"/>
                <a:gd name="T77" fmla="*/ 645 h 652"/>
                <a:gd name="T78" fmla="*/ 236 w 995"/>
                <a:gd name="T79" fmla="*/ 607 h 652"/>
                <a:gd name="T80" fmla="*/ 172 w 995"/>
                <a:gd name="T81" fmla="*/ 605 h 652"/>
                <a:gd name="T82" fmla="*/ 236 w 995"/>
                <a:gd name="T83" fmla="*/ 491 h 652"/>
                <a:gd name="T84" fmla="*/ 319 w 995"/>
                <a:gd name="T85" fmla="*/ 435 h 652"/>
                <a:gd name="T86" fmla="*/ 473 w 995"/>
                <a:gd name="T87" fmla="*/ 368 h 652"/>
                <a:gd name="T88" fmla="*/ 468 w 995"/>
                <a:gd name="T89" fmla="*/ 293 h 652"/>
                <a:gd name="T90" fmla="*/ 413 w 995"/>
                <a:gd name="T91" fmla="*/ 354 h 652"/>
                <a:gd name="T92" fmla="*/ 272 w 995"/>
                <a:gd name="T93" fmla="*/ 373 h 652"/>
                <a:gd name="T94" fmla="*/ 340 w 995"/>
                <a:gd name="T95" fmla="*/ 250 h 652"/>
                <a:gd name="T96" fmla="*/ 529 w 995"/>
                <a:gd name="T97" fmla="*/ 158 h 652"/>
                <a:gd name="T98" fmla="*/ 593 w 995"/>
                <a:gd name="T99" fmla="*/ 229 h 652"/>
                <a:gd name="T100" fmla="*/ 702 w 995"/>
                <a:gd name="T101" fmla="*/ 198 h 652"/>
                <a:gd name="T102" fmla="*/ 891 w 995"/>
                <a:gd name="T103" fmla="*/ 189 h 652"/>
                <a:gd name="T104" fmla="*/ 985 w 995"/>
                <a:gd name="T105" fmla="*/ 125 h 652"/>
                <a:gd name="T106" fmla="*/ 1051 w 995"/>
                <a:gd name="T107" fmla="*/ 194 h 652"/>
                <a:gd name="T108" fmla="*/ 1096 w 995"/>
                <a:gd name="T109" fmla="*/ 120 h 652"/>
                <a:gd name="T110" fmla="*/ 1328 w 995"/>
                <a:gd name="T111" fmla="*/ 26 h 652"/>
                <a:gd name="T112" fmla="*/ 555 w 995"/>
                <a:gd name="T113" fmla="*/ 557 h 652"/>
                <a:gd name="T114" fmla="*/ 671 w 995"/>
                <a:gd name="T115" fmla="*/ 633 h 652"/>
                <a:gd name="T116" fmla="*/ 794 w 995"/>
                <a:gd name="T117" fmla="*/ 614 h 652"/>
                <a:gd name="T118" fmla="*/ 754 w 995"/>
                <a:gd name="T119" fmla="*/ 671 h 652"/>
                <a:gd name="T120" fmla="*/ 560 w 995"/>
                <a:gd name="T121" fmla="*/ 1136 h 6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95" h="652">
                  <a:moveTo>
                    <a:pt x="599" y="7"/>
                  </a:moveTo>
                  <a:cubicBezTo>
                    <a:pt x="599" y="8"/>
                    <a:pt x="601" y="8"/>
                    <a:pt x="603" y="8"/>
                  </a:cubicBezTo>
                  <a:cubicBezTo>
                    <a:pt x="603" y="9"/>
                    <a:pt x="601" y="9"/>
                    <a:pt x="599" y="9"/>
                  </a:cubicBezTo>
                  <a:cubicBezTo>
                    <a:pt x="604" y="14"/>
                    <a:pt x="609" y="7"/>
                    <a:pt x="618" y="9"/>
                  </a:cubicBezTo>
                  <a:cubicBezTo>
                    <a:pt x="620" y="12"/>
                    <a:pt x="623" y="14"/>
                    <a:pt x="628" y="15"/>
                  </a:cubicBezTo>
                  <a:cubicBezTo>
                    <a:pt x="628" y="16"/>
                    <a:pt x="627" y="18"/>
                    <a:pt x="628" y="20"/>
                  </a:cubicBezTo>
                  <a:cubicBezTo>
                    <a:pt x="628" y="21"/>
                    <a:pt x="630" y="21"/>
                    <a:pt x="630" y="23"/>
                  </a:cubicBezTo>
                  <a:cubicBezTo>
                    <a:pt x="627" y="23"/>
                    <a:pt x="628" y="25"/>
                    <a:pt x="628" y="27"/>
                  </a:cubicBezTo>
                  <a:cubicBezTo>
                    <a:pt x="626" y="26"/>
                    <a:pt x="625" y="25"/>
                    <a:pt x="623" y="25"/>
                  </a:cubicBezTo>
                  <a:cubicBezTo>
                    <a:pt x="621" y="26"/>
                    <a:pt x="623" y="27"/>
                    <a:pt x="622" y="28"/>
                  </a:cubicBezTo>
                  <a:cubicBezTo>
                    <a:pt x="621" y="28"/>
                    <a:pt x="620" y="27"/>
                    <a:pt x="619" y="27"/>
                  </a:cubicBezTo>
                  <a:cubicBezTo>
                    <a:pt x="618" y="27"/>
                    <a:pt x="616" y="29"/>
                    <a:pt x="612" y="28"/>
                  </a:cubicBezTo>
                  <a:cubicBezTo>
                    <a:pt x="611" y="27"/>
                    <a:pt x="612" y="30"/>
                    <a:pt x="611" y="30"/>
                  </a:cubicBezTo>
                  <a:cubicBezTo>
                    <a:pt x="611" y="30"/>
                    <a:pt x="609" y="30"/>
                    <a:pt x="609" y="30"/>
                  </a:cubicBezTo>
                  <a:cubicBezTo>
                    <a:pt x="608" y="31"/>
                    <a:pt x="611" y="32"/>
                    <a:pt x="609" y="35"/>
                  </a:cubicBezTo>
                  <a:cubicBezTo>
                    <a:pt x="608" y="33"/>
                    <a:pt x="602" y="35"/>
                    <a:pt x="605" y="36"/>
                  </a:cubicBezTo>
                  <a:cubicBezTo>
                    <a:pt x="603" y="38"/>
                    <a:pt x="599" y="37"/>
                    <a:pt x="596" y="38"/>
                  </a:cubicBezTo>
                  <a:cubicBezTo>
                    <a:pt x="594" y="39"/>
                    <a:pt x="592" y="42"/>
                    <a:pt x="590" y="42"/>
                  </a:cubicBezTo>
                  <a:cubicBezTo>
                    <a:pt x="590" y="44"/>
                    <a:pt x="590" y="45"/>
                    <a:pt x="589" y="45"/>
                  </a:cubicBezTo>
                  <a:cubicBezTo>
                    <a:pt x="589" y="47"/>
                    <a:pt x="590" y="45"/>
                    <a:pt x="591" y="45"/>
                  </a:cubicBezTo>
                  <a:cubicBezTo>
                    <a:pt x="595" y="46"/>
                    <a:pt x="596" y="43"/>
                    <a:pt x="598" y="42"/>
                  </a:cubicBezTo>
                  <a:cubicBezTo>
                    <a:pt x="600" y="41"/>
                    <a:pt x="600" y="43"/>
                    <a:pt x="602" y="43"/>
                  </a:cubicBezTo>
                  <a:cubicBezTo>
                    <a:pt x="603" y="43"/>
                    <a:pt x="603" y="41"/>
                    <a:pt x="604" y="41"/>
                  </a:cubicBezTo>
                  <a:cubicBezTo>
                    <a:pt x="606" y="40"/>
                    <a:pt x="609" y="41"/>
                    <a:pt x="612" y="40"/>
                  </a:cubicBezTo>
                  <a:cubicBezTo>
                    <a:pt x="614" y="39"/>
                    <a:pt x="611" y="38"/>
                    <a:pt x="613" y="37"/>
                  </a:cubicBezTo>
                  <a:cubicBezTo>
                    <a:pt x="614" y="37"/>
                    <a:pt x="615" y="38"/>
                    <a:pt x="616" y="37"/>
                  </a:cubicBezTo>
                  <a:cubicBezTo>
                    <a:pt x="616" y="37"/>
                    <a:pt x="617" y="35"/>
                    <a:pt x="617" y="35"/>
                  </a:cubicBezTo>
                  <a:cubicBezTo>
                    <a:pt x="617" y="35"/>
                    <a:pt x="620" y="36"/>
                    <a:pt x="622" y="36"/>
                  </a:cubicBezTo>
                  <a:cubicBezTo>
                    <a:pt x="624" y="36"/>
                    <a:pt x="625" y="35"/>
                    <a:pt x="628" y="35"/>
                  </a:cubicBezTo>
                  <a:cubicBezTo>
                    <a:pt x="628" y="36"/>
                    <a:pt x="628" y="37"/>
                    <a:pt x="628" y="38"/>
                  </a:cubicBezTo>
                  <a:cubicBezTo>
                    <a:pt x="629" y="37"/>
                    <a:pt x="630" y="37"/>
                    <a:pt x="630" y="40"/>
                  </a:cubicBezTo>
                  <a:cubicBezTo>
                    <a:pt x="636" y="39"/>
                    <a:pt x="646" y="40"/>
                    <a:pt x="656" y="40"/>
                  </a:cubicBezTo>
                  <a:cubicBezTo>
                    <a:pt x="655" y="45"/>
                    <a:pt x="664" y="41"/>
                    <a:pt x="663" y="47"/>
                  </a:cubicBezTo>
                  <a:cubicBezTo>
                    <a:pt x="664" y="45"/>
                    <a:pt x="666" y="47"/>
                    <a:pt x="668" y="47"/>
                  </a:cubicBezTo>
                  <a:cubicBezTo>
                    <a:pt x="671" y="47"/>
                    <a:pt x="675" y="46"/>
                    <a:pt x="677" y="47"/>
                  </a:cubicBezTo>
                  <a:cubicBezTo>
                    <a:pt x="679" y="46"/>
                    <a:pt x="677" y="41"/>
                    <a:pt x="679" y="41"/>
                  </a:cubicBezTo>
                  <a:cubicBezTo>
                    <a:pt x="683" y="42"/>
                    <a:pt x="687" y="41"/>
                    <a:pt x="691" y="42"/>
                  </a:cubicBezTo>
                  <a:cubicBezTo>
                    <a:pt x="691" y="42"/>
                    <a:pt x="691" y="43"/>
                    <a:pt x="691" y="43"/>
                  </a:cubicBezTo>
                  <a:cubicBezTo>
                    <a:pt x="693" y="43"/>
                    <a:pt x="695" y="43"/>
                    <a:pt x="697" y="43"/>
                  </a:cubicBezTo>
                  <a:cubicBezTo>
                    <a:pt x="698" y="43"/>
                    <a:pt x="698" y="45"/>
                    <a:pt x="698" y="45"/>
                  </a:cubicBezTo>
                  <a:cubicBezTo>
                    <a:pt x="700" y="46"/>
                    <a:pt x="703" y="45"/>
                    <a:pt x="704" y="47"/>
                  </a:cubicBezTo>
                  <a:cubicBezTo>
                    <a:pt x="704" y="49"/>
                    <a:pt x="704" y="52"/>
                    <a:pt x="700" y="51"/>
                  </a:cubicBezTo>
                  <a:cubicBezTo>
                    <a:pt x="701" y="53"/>
                    <a:pt x="703" y="54"/>
                    <a:pt x="705" y="54"/>
                  </a:cubicBezTo>
                  <a:cubicBezTo>
                    <a:pt x="704" y="61"/>
                    <a:pt x="710" y="61"/>
                    <a:pt x="712" y="64"/>
                  </a:cubicBezTo>
                  <a:cubicBezTo>
                    <a:pt x="714" y="63"/>
                    <a:pt x="717" y="62"/>
                    <a:pt x="718" y="61"/>
                  </a:cubicBezTo>
                  <a:cubicBezTo>
                    <a:pt x="719" y="60"/>
                    <a:pt x="718" y="58"/>
                    <a:pt x="719" y="57"/>
                  </a:cubicBezTo>
                  <a:cubicBezTo>
                    <a:pt x="720" y="57"/>
                    <a:pt x="722" y="58"/>
                    <a:pt x="722" y="56"/>
                  </a:cubicBezTo>
                  <a:cubicBezTo>
                    <a:pt x="725" y="55"/>
                    <a:pt x="724" y="59"/>
                    <a:pt x="725" y="60"/>
                  </a:cubicBezTo>
                  <a:cubicBezTo>
                    <a:pt x="728" y="60"/>
                    <a:pt x="731" y="60"/>
                    <a:pt x="733" y="60"/>
                  </a:cubicBezTo>
                  <a:cubicBezTo>
                    <a:pt x="735" y="58"/>
                    <a:pt x="738" y="59"/>
                    <a:pt x="737" y="56"/>
                  </a:cubicBezTo>
                  <a:cubicBezTo>
                    <a:pt x="741" y="57"/>
                    <a:pt x="750" y="53"/>
                    <a:pt x="750" y="58"/>
                  </a:cubicBezTo>
                  <a:cubicBezTo>
                    <a:pt x="753" y="59"/>
                    <a:pt x="752" y="54"/>
                    <a:pt x="757" y="56"/>
                  </a:cubicBezTo>
                  <a:cubicBezTo>
                    <a:pt x="757" y="55"/>
                    <a:pt x="756" y="55"/>
                    <a:pt x="755" y="55"/>
                  </a:cubicBezTo>
                  <a:cubicBezTo>
                    <a:pt x="756" y="54"/>
                    <a:pt x="755" y="52"/>
                    <a:pt x="757" y="51"/>
                  </a:cubicBezTo>
                  <a:cubicBezTo>
                    <a:pt x="760" y="52"/>
                    <a:pt x="759" y="47"/>
                    <a:pt x="764" y="49"/>
                  </a:cubicBezTo>
                  <a:cubicBezTo>
                    <a:pt x="766" y="49"/>
                    <a:pt x="764" y="48"/>
                    <a:pt x="764" y="48"/>
                  </a:cubicBezTo>
                  <a:cubicBezTo>
                    <a:pt x="766" y="45"/>
                    <a:pt x="769" y="47"/>
                    <a:pt x="773" y="47"/>
                  </a:cubicBezTo>
                  <a:cubicBezTo>
                    <a:pt x="773" y="53"/>
                    <a:pt x="780" y="45"/>
                    <a:pt x="778" y="50"/>
                  </a:cubicBezTo>
                  <a:cubicBezTo>
                    <a:pt x="783" y="51"/>
                    <a:pt x="787" y="50"/>
                    <a:pt x="791" y="49"/>
                  </a:cubicBezTo>
                  <a:cubicBezTo>
                    <a:pt x="792" y="52"/>
                    <a:pt x="787" y="50"/>
                    <a:pt x="788" y="54"/>
                  </a:cubicBezTo>
                  <a:cubicBezTo>
                    <a:pt x="788" y="56"/>
                    <a:pt x="792" y="55"/>
                    <a:pt x="795" y="55"/>
                  </a:cubicBezTo>
                  <a:cubicBezTo>
                    <a:pt x="799" y="55"/>
                    <a:pt x="803" y="55"/>
                    <a:pt x="806" y="54"/>
                  </a:cubicBezTo>
                  <a:cubicBezTo>
                    <a:pt x="807" y="58"/>
                    <a:pt x="813" y="58"/>
                    <a:pt x="815" y="62"/>
                  </a:cubicBezTo>
                  <a:cubicBezTo>
                    <a:pt x="817" y="61"/>
                    <a:pt x="818" y="63"/>
                    <a:pt x="821" y="63"/>
                  </a:cubicBezTo>
                  <a:cubicBezTo>
                    <a:pt x="828" y="64"/>
                    <a:pt x="836" y="62"/>
                    <a:pt x="843" y="63"/>
                  </a:cubicBezTo>
                  <a:cubicBezTo>
                    <a:pt x="846" y="64"/>
                    <a:pt x="848" y="67"/>
                    <a:pt x="851" y="65"/>
                  </a:cubicBezTo>
                  <a:cubicBezTo>
                    <a:pt x="851" y="67"/>
                    <a:pt x="852" y="68"/>
                    <a:pt x="854" y="68"/>
                  </a:cubicBezTo>
                  <a:cubicBezTo>
                    <a:pt x="854" y="69"/>
                    <a:pt x="854" y="71"/>
                    <a:pt x="854" y="73"/>
                  </a:cubicBezTo>
                  <a:cubicBezTo>
                    <a:pt x="853" y="75"/>
                    <a:pt x="857" y="73"/>
                    <a:pt x="858" y="74"/>
                  </a:cubicBezTo>
                  <a:cubicBezTo>
                    <a:pt x="860" y="75"/>
                    <a:pt x="859" y="73"/>
                    <a:pt x="861" y="74"/>
                  </a:cubicBezTo>
                  <a:cubicBezTo>
                    <a:pt x="861" y="74"/>
                    <a:pt x="861" y="75"/>
                    <a:pt x="862" y="75"/>
                  </a:cubicBezTo>
                  <a:cubicBezTo>
                    <a:pt x="864" y="75"/>
                    <a:pt x="876" y="76"/>
                    <a:pt x="877" y="75"/>
                  </a:cubicBezTo>
                  <a:cubicBezTo>
                    <a:pt x="877" y="75"/>
                    <a:pt x="877" y="74"/>
                    <a:pt x="877" y="74"/>
                  </a:cubicBezTo>
                  <a:cubicBezTo>
                    <a:pt x="878" y="74"/>
                    <a:pt x="880" y="75"/>
                    <a:pt x="881" y="75"/>
                  </a:cubicBezTo>
                  <a:cubicBezTo>
                    <a:pt x="882" y="74"/>
                    <a:pt x="884" y="73"/>
                    <a:pt x="884" y="75"/>
                  </a:cubicBezTo>
                  <a:cubicBezTo>
                    <a:pt x="886" y="73"/>
                    <a:pt x="890" y="72"/>
                    <a:pt x="894" y="71"/>
                  </a:cubicBezTo>
                  <a:cubicBezTo>
                    <a:pt x="893" y="75"/>
                    <a:pt x="894" y="77"/>
                    <a:pt x="895" y="80"/>
                  </a:cubicBezTo>
                  <a:cubicBezTo>
                    <a:pt x="900" y="79"/>
                    <a:pt x="901" y="82"/>
                    <a:pt x="905" y="80"/>
                  </a:cubicBezTo>
                  <a:cubicBezTo>
                    <a:pt x="906" y="78"/>
                    <a:pt x="904" y="77"/>
                    <a:pt x="903" y="77"/>
                  </a:cubicBezTo>
                  <a:cubicBezTo>
                    <a:pt x="904" y="76"/>
                    <a:pt x="904" y="75"/>
                    <a:pt x="904" y="73"/>
                  </a:cubicBezTo>
                  <a:cubicBezTo>
                    <a:pt x="907" y="70"/>
                    <a:pt x="914" y="71"/>
                    <a:pt x="916" y="74"/>
                  </a:cubicBezTo>
                  <a:cubicBezTo>
                    <a:pt x="921" y="74"/>
                    <a:pt x="926" y="73"/>
                    <a:pt x="931" y="74"/>
                  </a:cubicBezTo>
                  <a:cubicBezTo>
                    <a:pt x="933" y="74"/>
                    <a:pt x="936" y="77"/>
                    <a:pt x="937" y="74"/>
                  </a:cubicBezTo>
                  <a:cubicBezTo>
                    <a:pt x="940" y="75"/>
                    <a:pt x="939" y="76"/>
                    <a:pt x="943" y="77"/>
                  </a:cubicBezTo>
                  <a:cubicBezTo>
                    <a:pt x="944" y="78"/>
                    <a:pt x="945" y="80"/>
                    <a:pt x="945" y="80"/>
                  </a:cubicBezTo>
                  <a:cubicBezTo>
                    <a:pt x="946" y="80"/>
                    <a:pt x="947" y="79"/>
                    <a:pt x="947" y="78"/>
                  </a:cubicBezTo>
                  <a:cubicBezTo>
                    <a:pt x="948" y="79"/>
                    <a:pt x="947" y="80"/>
                    <a:pt x="948" y="81"/>
                  </a:cubicBezTo>
                  <a:cubicBezTo>
                    <a:pt x="948" y="81"/>
                    <a:pt x="950" y="80"/>
                    <a:pt x="950" y="81"/>
                  </a:cubicBezTo>
                  <a:cubicBezTo>
                    <a:pt x="951" y="82"/>
                    <a:pt x="953" y="82"/>
                    <a:pt x="956" y="83"/>
                  </a:cubicBezTo>
                  <a:cubicBezTo>
                    <a:pt x="958" y="84"/>
                    <a:pt x="961" y="84"/>
                    <a:pt x="963" y="86"/>
                  </a:cubicBezTo>
                  <a:cubicBezTo>
                    <a:pt x="964" y="86"/>
                    <a:pt x="964" y="88"/>
                    <a:pt x="964" y="88"/>
                  </a:cubicBezTo>
                  <a:cubicBezTo>
                    <a:pt x="965" y="88"/>
                    <a:pt x="966" y="87"/>
                    <a:pt x="967" y="88"/>
                  </a:cubicBezTo>
                  <a:cubicBezTo>
                    <a:pt x="967" y="88"/>
                    <a:pt x="966" y="90"/>
                    <a:pt x="967" y="90"/>
                  </a:cubicBezTo>
                  <a:cubicBezTo>
                    <a:pt x="967" y="91"/>
                    <a:pt x="969" y="90"/>
                    <a:pt x="969" y="90"/>
                  </a:cubicBezTo>
                  <a:cubicBezTo>
                    <a:pt x="970" y="91"/>
                    <a:pt x="968" y="95"/>
                    <a:pt x="972" y="94"/>
                  </a:cubicBezTo>
                  <a:cubicBezTo>
                    <a:pt x="972" y="97"/>
                    <a:pt x="972" y="99"/>
                    <a:pt x="972" y="102"/>
                  </a:cubicBezTo>
                  <a:cubicBezTo>
                    <a:pt x="977" y="102"/>
                    <a:pt x="980" y="101"/>
                    <a:pt x="981" y="97"/>
                  </a:cubicBezTo>
                  <a:cubicBezTo>
                    <a:pt x="984" y="99"/>
                    <a:pt x="988" y="98"/>
                    <a:pt x="991" y="100"/>
                  </a:cubicBezTo>
                  <a:cubicBezTo>
                    <a:pt x="992" y="100"/>
                    <a:pt x="991" y="102"/>
                    <a:pt x="991" y="102"/>
                  </a:cubicBezTo>
                  <a:cubicBezTo>
                    <a:pt x="992" y="103"/>
                    <a:pt x="994" y="102"/>
                    <a:pt x="995" y="102"/>
                  </a:cubicBezTo>
                  <a:cubicBezTo>
                    <a:pt x="994" y="103"/>
                    <a:pt x="992" y="103"/>
                    <a:pt x="992" y="106"/>
                  </a:cubicBezTo>
                  <a:cubicBezTo>
                    <a:pt x="991" y="106"/>
                    <a:pt x="990" y="104"/>
                    <a:pt x="989" y="104"/>
                  </a:cubicBezTo>
                  <a:cubicBezTo>
                    <a:pt x="988" y="105"/>
                    <a:pt x="988" y="107"/>
                    <a:pt x="985" y="107"/>
                  </a:cubicBezTo>
                  <a:cubicBezTo>
                    <a:pt x="986" y="109"/>
                    <a:pt x="989" y="108"/>
                    <a:pt x="988" y="111"/>
                  </a:cubicBezTo>
                  <a:cubicBezTo>
                    <a:pt x="983" y="108"/>
                    <a:pt x="987" y="113"/>
                    <a:pt x="984" y="114"/>
                  </a:cubicBezTo>
                  <a:cubicBezTo>
                    <a:pt x="983" y="114"/>
                    <a:pt x="982" y="115"/>
                    <a:pt x="982" y="116"/>
                  </a:cubicBezTo>
                  <a:cubicBezTo>
                    <a:pt x="980" y="116"/>
                    <a:pt x="979" y="116"/>
                    <a:pt x="978" y="115"/>
                  </a:cubicBezTo>
                  <a:cubicBezTo>
                    <a:pt x="978" y="115"/>
                    <a:pt x="977" y="113"/>
                    <a:pt x="976" y="113"/>
                  </a:cubicBezTo>
                  <a:cubicBezTo>
                    <a:pt x="974" y="112"/>
                    <a:pt x="973" y="112"/>
                    <a:pt x="971" y="111"/>
                  </a:cubicBezTo>
                  <a:cubicBezTo>
                    <a:pt x="970" y="111"/>
                    <a:pt x="969" y="109"/>
                    <a:pt x="969" y="109"/>
                  </a:cubicBezTo>
                  <a:cubicBezTo>
                    <a:pt x="968" y="108"/>
                    <a:pt x="966" y="109"/>
                    <a:pt x="964" y="109"/>
                  </a:cubicBezTo>
                  <a:cubicBezTo>
                    <a:pt x="964" y="109"/>
                    <a:pt x="964" y="108"/>
                    <a:pt x="963" y="108"/>
                  </a:cubicBezTo>
                  <a:cubicBezTo>
                    <a:pt x="962" y="108"/>
                    <a:pt x="960" y="104"/>
                    <a:pt x="958" y="107"/>
                  </a:cubicBezTo>
                  <a:cubicBezTo>
                    <a:pt x="957" y="107"/>
                    <a:pt x="957" y="105"/>
                    <a:pt x="957" y="103"/>
                  </a:cubicBezTo>
                  <a:cubicBezTo>
                    <a:pt x="955" y="103"/>
                    <a:pt x="952" y="103"/>
                    <a:pt x="950" y="103"/>
                  </a:cubicBezTo>
                  <a:cubicBezTo>
                    <a:pt x="948" y="103"/>
                    <a:pt x="950" y="106"/>
                    <a:pt x="950" y="106"/>
                  </a:cubicBezTo>
                  <a:cubicBezTo>
                    <a:pt x="950" y="107"/>
                    <a:pt x="947" y="108"/>
                    <a:pt x="948" y="110"/>
                  </a:cubicBezTo>
                  <a:cubicBezTo>
                    <a:pt x="943" y="110"/>
                    <a:pt x="942" y="114"/>
                    <a:pt x="936" y="113"/>
                  </a:cubicBezTo>
                  <a:cubicBezTo>
                    <a:pt x="935" y="113"/>
                    <a:pt x="935" y="115"/>
                    <a:pt x="932" y="115"/>
                  </a:cubicBezTo>
                  <a:cubicBezTo>
                    <a:pt x="933" y="117"/>
                    <a:pt x="935" y="116"/>
                    <a:pt x="937" y="116"/>
                  </a:cubicBezTo>
                  <a:cubicBezTo>
                    <a:pt x="939" y="117"/>
                    <a:pt x="939" y="118"/>
                    <a:pt x="941" y="118"/>
                  </a:cubicBezTo>
                  <a:cubicBezTo>
                    <a:pt x="940" y="122"/>
                    <a:pt x="940" y="121"/>
                    <a:pt x="942" y="123"/>
                  </a:cubicBezTo>
                  <a:cubicBezTo>
                    <a:pt x="943" y="126"/>
                    <a:pt x="946" y="126"/>
                    <a:pt x="948" y="128"/>
                  </a:cubicBezTo>
                  <a:cubicBezTo>
                    <a:pt x="948" y="128"/>
                    <a:pt x="944" y="131"/>
                    <a:pt x="944" y="131"/>
                  </a:cubicBezTo>
                  <a:cubicBezTo>
                    <a:pt x="941" y="132"/>
                    <a:pt x="941" y="129"/>
                    <a:pt x="940" y="129"/>
                  </a:cubicBezTo>
                  <a:cubicBezTo>
                    <a:pt x="940" y="129"/>
                    <a:pt x="941" y="131"/>
                    <a:pt x="940" y="131"/>
                  </a:cubicBezTo>
                  <a:cubicBezTo>
                    <a:pt x="936" y="132"/>
                    <a:pt x="930" y="131"/>
                    <a:pt x="927" y="133"/>
                  </a:cubicBezTo>
                  <a:cubicBezTo>
                    <a:pt x="925" y="133"/>
                    <a:pt x="920" y="135"/>
                    <a:pt x="921" y="137"/>
                  </a:cubicBezTo>
                  <a:cubicBezTo>
                    <a:pt x="915" y="136"/>
                    <a:pt x="915" y="140"/>
                    <a:pt x="911" y="141"/>
                  </a:cubicBezTo>
                  <a:cubicBezTo>
                    <a:pt x="910" y="142"/>
                    <a:pt x="910" y="142"/>
                    <a:pt x="909" y="143"/>
                  </a:cubicBezTo>
                  <a:cubicBezTo>
                    <a:pt x="908" y="144"/>
                    <a:pt x="907" y="145"/>
                    <a:pt x="905" y="146"/>
                  </a:cubicBezTo>
                  <a:cubicBezTo>
                    <a:pt x="904" y="146"/>
                    <a:pt x="903" y="147"/>
                    <a:pt x="903" y="148"/>
                  </a:cubicBezTo>
                  <a:cubicBezTo>
                    <a:pt x="899" y="147"/>
                    <a:pt x="893" y="149"/>
                    <a:pt x="891" y="147"/>
                  </a:cubicBezTo>
                  <a:cubicBezTo>
                    <a:pt x="890" y="148"/>
                    <a:pt x="887" y="147"/>
                    <a:pt x="888" y="150"/>
                  </a:cubicBezTo>
                  <a:cubicBezTo>
                    <a:pt x="881" y="151"/>
                    <a:pt x="880" y="151"/>
                    <a:pt x="874" y="150"/>
                  </a:cubicBezTo>
                  <a:cubicBezTo>
                    <a:pt x="873" y="150"/>
                    <a:pt x="872" y="151"/>
                    <a:pt x="871" y="151"/>
                  </a:cubicBezTo>
                  <a:cubicBezTo>
                    <a:pt x="870" y="152"/>
                    <a:pt x="868" y="153"/>
                    <a:pt x="868" y="155"/>
                  </a:cubicBezTo>
                  <a:cubicBezTo>
                    <a:pt x="868" y="158"/>
                    <a:pt x="862" y="157"/>
                    <a:pt x="863" y="162"/>
                  </a:cubicBezTo>
                  <a:cubicBezTo>
                    <a:pt x="862" y="166"/>
                    <a:pt x="866" y="165"/>
                    <a:pt x="868" y="167"/>
                  </a:cubicBezTo>
                  <a:cubicBezTo>
                    <a:pt x="867" y="170"/>
                    <a:pt x="867" y="173"/>
                    <a:pt x="863" y="173"/>
                  </a:cubicBezTo>
                  <a:cubicBezTo>
                    <a:pt x="863" y="175"/>
                    <a:pt x="863" y="176"/>
                    <a:pt x="861" y="176"/>
                  </a:cubicBezTo>
                  <a:cubicBezTo>
                    <a:pt x="861" y="178"/>
                    <a:pt x="861" y="179"/>
                    <a:pt x="861" y="181"/>
                  </a:cubicBezTo>
                  <a:cubicBezTo>
                    <a:pt x="861" y="183"/>
                    <a:pt x="863" y="180"/>
                    <a:pt x="863" y="182"/>
                  </a:cubicBezTo>
                  <a:cubicBezTo>
                    <a:pt x="864" y="185"/>
                    <a:pt x="861" y="184"/>
                    <a:pt x="861" y="184"/>
                  </a:cubicBezTo>
                  <a:cubicBezTo>
                    <a:pt x="860" y="185"/>
                    <a:pt x="860" y="188"/>
                    <a:pt x="859" y="188"/>
                  </a:cubicBezTo>
                  <a:cubicBezTo>
                    <a:pt x="858" y="189"/>
                    <a:pt x="855" y="188"/>
                    <a:pt x="854" y="189"/>
                  </a:cubicBezTo>
                  <a:cubicBezTo>
                    <a:pt x="853" y="190"/>
                    <a:pt x="854" y="193"/>
                    <a:pt x="854" y="194"/>
                  </a:cubicBezTo>
                  <a:cubicBezTo>
                    <a:pt x="853" y="195"/>
                    <a:pt x="853" y="192"/>
                    <a:pt x="852" y="191"/>
                  </a:cubicBezTo>
                  <a:cubicBezTo>
                    <a:pt x="852" y="191"/>
                    <a:pt x="849" y="192"/>
                    <a:pt x="851" y="197"/>
                  </a:cubicBezTo>
                  <a:cubicBezTo>
                    <a:pt x="849" y="196"/>
                    <a:pt x="850" y="199"/>
                    <a:pt x="849" y="200"/>
                  </a:cubicBezTo>
                  <a:cubicBezTo>
                    <a:pt x="848" y="200"/>
                    <a:pt x="847" y="199"/>
                    <a:pt x="846" y="200"/>
                  </a:cubicBezTo>
                  <a:cubicBezTo>
                    <a:pt x="846" y="200"/>
                    <a:pt x="846" y="203"/>
                    <a:pt x="844" y="202"/>
                  </a:cubicBezTo>
                  <a:cubicBezTo>
                    <a:pt x="844" y="204"/>
                    <a:pt x="843" y="205"/>
                    <a:pt x="843" y="207"/>
                  </a:cubicBezTo>
                  <a:cubicBezTo>
                    <a:pt x="841" y="207"/>
                    <a:pt x="838" y="206"/>
                    <a:pt x="838" y="208"/>
                  </a:cubicBezTo>
                  <a:cubicBezTo>
                    <a:pt x="837" y="207"/>
                    <a:pt x="839" y="206"/>
                    <a:pt x="838" y="204"/>
                  </a:cubicBezTo>
                  <a:cubicBezTo>
                    <a:pt x="838" y="205"/>
                    <a:pt x="837" y="204"/>
                    <a:pt x="837" y="203"/>
                  </a:cubicBezTo>
                  <a:cubicBezTo>
                    <a:pt x="837" y="203"/>
                    <a:pt x="837" y="202"/>
                    <a:pt x="837" y="201"/>
                  </a:cubicBezTo>
                  <a:cubicBezTo>
                    <a:pt x="836" y="200"/>
                    <a:pt x="835" y="199"/>
                    <a:pt x="835" y="199"/>
                  </a:cubicBezTo>
                  <a:cubicBezTo>
                    <a:pt x="834" y="198"/>
                    <a:pt x="834" y="197"/>
                    <a:pt x="832" y="197"/>
                  </a:cubicBezTo>
                  <a:cubicBezTo>
                    <a:pt x="834" y="196"/>
                    <a:pt x="834" y="193"/>
                    <a:pt x="834" y="190"/>
                  </a:cubicBezTo>
                  <a:cubicBezTo>
                    <a:pt x="834" y="188"/>
                    <a:pt x="833" y="188"/>
                    <a:pt x="832" y="187"/>
                  </a:cubicBezTo>
                  <a:cubicBezTo>
                    <a:pt x="832" y="182"/>
                    <a:pt x="833" y="177"/>
                    <a:pt x="832" y="174"/>
                  </a:cubicBezTo>
                  <a:cubicBezTo>
                    <a:pt x="837" y="177"/>
                    <a:pt x="833" y="172"/>
                    <a:pt x="835" y="169"/>
                  </a:cubicBezTo>
                  <a:cubicBezTo>
                    <a:pt x="835" y="169"/>
                    <a:pt x="836" y="173"/>
                    <a:pt x="837" y="170"/>
                  </a:cubicBezTo>
                  <a:cubicBezTo>
                    <a:pt x="837" y="170"/>
                    <a:pt x="837" y="168"/>
                    <a:pt x="837" y="168"/>
                  </a:cubicBezTo>
                  <a:cubicBezTo>
                    <a:pt x="838" y="166"/>
                    <a:pt x="843" y="163"/>
                    <a:pt x="844" y="162"/>
                  </a:cubicBezTo>
                  <a:cubicBezTo>
                    <a:pt x="844" y="162"/>
                    <a:pt x="846" y="162"/>
                    <a:pt x="845" y="161"/>
                  </a:cubicBezTo>
                  <a:cubicBezTo>
                    <a:pt x="844" y="159"/>
                    <a:pt x="846" y="160"/>
                    <a:pt x="848" y="160"/>
                  </a:cubicBezTo>
                  <a:cubicBezTo>
                    <a:pt x="849" y="159"/>
                    <a:pt x="850" y="157"/>
                    <a:pt x="850" y="154"/>
                  </a:cubicBezTo>
                  <a:cubicBezTo>
                    <a:pt x="850" y="154"/>
                    <a:pt x="854" y="152"/>
                    <a:pt x="854" y="151"/>
                  </a:cubicBezTo>
                  <a:cubicBezTo>
                    <a:pt x="854" y="151"/>
                    <a:pt x="852" y="151"/>
                    <a:pt x="852" y="151"/>
                  </a:cubicBezTo>
                  <a:cubicBezTo>
                    <a:pt x="853" y="151"/>
                    <a:pt x="853" y="149"/>
                    <a:pt x="854" y="149"/>
                  </a:cubicBezTo>
                  <a:cubicBezTo>
                    <a:pt x="855" y="149"/>
                    <a:pt x="857" y="152"/>
                    <a:pt x="856" y="147"/>
                  </a:cubicBezTo>
                  <a:cubicBezTo>
                    <a:pt x="858" y="147"/>
                    <a:pt x="860" y="146"/>
                    <a:pt x="862" y="146"/>
                  </a:cubicBezTo>
                  <a:cubicBezTo>
                    <a:pt x="862" y="145"/>
                    <a:pt x="863" y="143"/>
                    <a:pt x="863" y="143"/>
                  </a:cubicBezTo>
                  <a:cubicBezTo>
                    <a:pt x="864" y="143"/>
                    <a:pt x="865" y="144"/>
                    <a:pt x="865" y="143"/>
                  </a:cubicBezTo>
                  <a:cubicBezTo>
                    <a:pt x="866" y="143"/>
                    <a:pt x="867" y="142"/>
                    <a:pt x="868" y="141"/>
                  </a:cubicBezTo>
                  <a:cubicBezTo>
                    <a:pt x="868" y="140"/>
                    <a:pt x="869" y="141"/>
                    <a:pt x="869" y="140"/>
                  </a:cubicBezTo>
                  <a:cubicBezTo>
                    <a:pt x="869" y="138"/>
                    <a:pt x="870" y="135"/>
                    <a:pt x="872" y="137"/>
                  </a:cubicBezTo>
                  <a:cubicBezTo>
                    <a:pt x="872" y="135"/>
                    <a:pt x="872" y="133"/>
                    <a:pt x="872" y="131"/>
                  </a:cubicBezTo>
                  <a:cubicBezTo>
                    <a:pt x="870" y="131"/>
                    <a:pt x="868" y="132"/>
                    <a:pt x="867" y="133"/>
                  </a:cubicBezTo>
                  <a:cubicBezTo>
                    <a:pt x="866" y="133"/>
                    <a:pt x="865" y="134"/>
                    <a:pt x="864" y="135"/>
                  </a:cubicBezTo>
                  <a:cubicBezTo>
                    <a:pt x="864" y="136"/>
                    <a:pt x="863" y="135"/>
                    <a:pt x="863" y="136"/>
                  </a:cubicBezTo>
                  <a:cubicBezTo>
                    <a:pt x="863" y="138"/>
                    <a:pt x="858" y="138"/>
                    <a:pt x="858" y="141"/>
                  </a:cubicBezTo>
                  <a:cubicBezTo>
                    <a:pt x="856" y="140"/>
                    <a:pt x="855" y="141"/>
                    <a:pt x="855" y="143"/>
                  </a:cubicBezTo>
                  <a:cubicBezTo>
                    <a:pt x="853" y="144"/>
                    <a:pt x="854" y="141"/>
                    <a:pt x="854" y="141"/>
                  </a:cubicBezTo>
                  <a:cubicBezTo>
                    <a:pt x="853" y="141"/>
                    <a:pt x="851" y="141"/>
                    <a:pt x="851" y="141"/>
                  </a:cubicBezTo>
                  <a:cubicBezTo>
                    <a:pt x="851" y="140"/>
                    <a:pt x="852" y="138"/>
                    <a:pt x="851" y="137"/>
                  </a:cubicBezTo>
                  <a:cubicBezTo>
                    <a:pt x="846" y="138"/>
                    <a:pt x="843" y="136"/>
                    <a:pt x="839" y="137"/>
                  </a:cubicBezTo>
                  <a:cubicBezTo>
                    <a:pt x="838" y="138"/>
                    <a:pt x="839" y="139"/>
                    <a:pt x="838" y="140"/>
                  </a:cubicBezTo>
                  <a:cubicBezTo>
                    <a:pt x="837" y="141"/>
                    <a:pt x="835" y="140"/>
                    <a:pt x="834" y="141"/>
                  </a:cubicBezTo>
                  <a:cubicBezTo>
                    <a:pt x="832" y="142"/>
                    <a:pt x="831" y="143"/>
                    <a:pt x="830" y="144"/>
                  </a:cubicBezTo>
                  <a:cubicBezTo>
                    <a:pt x="829" y="145"/>
                    <a:pt x="829" y="147"/>
                    <a:pt x="826" y="147"/>
                  </a:cubicBezTo>
                  <a:cubicBezTo>
                    <a:pt x="826" y="150"/>
                    <a:pt x="828" y="150"/>
                    <a:pt x="828" y="153"/>
                  </a:cubicBezTo>
                  <a:cubicBezTo>
                    <a:pt x="826" y="153"/>
                    <a:pt x="825" y="154"/>
                    <a:pt x="825" y="156"/>
                  </a:cubicBezTo>
                  <a:cubicBezTo>
                    <a:pt x="820" y="155"/>
                    <a:pt x="819" y="158"/>
                    <a:pt x="815" y="157"/>
                  </a:cubicBezTo>
                  <a:cubicBezTo>
                    <a:pt x="813" y="156"/>
                    <a:pt x="814" y="155"/>
                    <a:pt x="815" y="154"/>
                  </a:cubicBezTo>
                  <a:cubicBezTo>
                    <a:pt x="813" y="154"/>
                    <a:pt x="812" y="153"/>
                    <a:pt x="812" y="151"/>
                  </a:cubicBezTo>
                  <a:cubicBezTo>
                    <a:pt x="810" y="151"/>
                    <a:pt x="808" y="152"/>
                    <a:pt x="808" y="150"/>
                  </a:cubicBezTo>
                  <a:cubicBezTo>
                    <a:pt x="802" y="153"/>
                    <a:pt x="795" y="155"/>
                    <a:pt x="788" y="156"/>
                  </a:cubicBezTo>
                  <a:cubicBezTo>
                    <a:pt x="787" y="154"/>
                    <a:pt x="784" y="155"/>
                    <a:pt x="785" y="151"/>
                  </a:cubicBezTo>
                  <a:cubicBezTo>
                    <a:pt x="784" y="151"/>
                    <a:pt x="782" y="151"/>
                    <a:pt x="781" y="151"/>
                  </a:cubicBezTo>
                  <a:cubicBezTo>
                    <a:pt x="776" y="153"/>
                    <a:pt x="772" y="154"/>
                    <a:pt x="768" y="156"/>
                  </a:cubicBezTo>
                  <a:cubicBezTo>
                    <a:pt x="764" y="158"/>
                    <a:pt x="762" y="161"/>
                    <a:pt x="758" y="162"/>
                  </a:cubicBezTo>
                  <a:cubicBezTo>
                    <a:pt x="759" y="164"/>
                    <a:pt x="758" y="166"/>
                    <a:pt x="756" y="166"/>
                  </a:cubicBezTo>
                  <a:cubicBezTo>
                    <a:pt x="757" y="169"/>
                    <a:pt x="754" y="169"/>
                    <a:pt x="755" y="171"/>
                  </a:cubicBezTo>
                  <a:cubicBezTo>
                    <a:pt x="752" y="169"/>
                    <a:pt x="750" y="176"/>
                    <a:pt x="749" y="175"/>
                  </a:cubicBezTo>
                  <a:cubicBezTo>
                    <a:pt x="746" y="173"/>
                    <a:pt x="748" y="176"/>
                    <a:pt x="745" y="176"/>
                  </a:cubicBezTo>
                  <a:cubicBezTo>
                    <a:pt x="743" y="176"/>
                    <a:pt x="743" y="177"/>
                    <a:pt x="743" y="179"/>
                  </a:cubicBezTo>
                  <a:cubicBezTo>
                    <a:pt x="737" y="177"/>
                    <a:pt x="739" y="183"/>
                    <a:pt x="735" y="182"/>
                  </a:cubicBezTo>
                  <a:cubicBezTo>
                    <a:pt x="735" y="183"/>
                    <a:pt x="739" y="188"/>
                    <a:pt x="739" y="186"/>
                  </a:cubicBezTo>
                  <a:cubicBezTo>
                    <a:pt x="741" y="186"/>
                    <a:pt x="740" y="189"/>
                    <a:pt x="741" y="190"/>
                  </a:cubicBezTo>
                  <a:cubicBezTo>
                    <a:pt x="742" y="189"/>
                    <a:pt x="744" y="191"/>
                    <a:pt x="744" y="191"/>
                  </a:cubicBezTo>
                  <a:cubicBezTo>
                    <a:pt x="745" y="192"/>
                    <a:pt x="747" y="190"/>
                    <a:pt x="749" y="190"/>
                  </a:cubicBezTo>
                  <a:cubicBezTo>
                    <a:pt x="749" y="190"/>
                    <a:pt x="751" y="191"/>
                    <a:pt x="750" y="191"/>
                  </a:cubicBezTo>
                  <a:cubicBezTo>
                    <a:pt x="752" y="191"/>
                    <a:pt x="753" y="188"/>
                    <a:pt x="753" y="190"/>
                  </a:cubicBezTo>
                  <a:cubicBezTo>
                    <a:pt x="755" y="190"/>
                    <a:pt x="754" y="189"/>
                    <a:pt x="755" y="188"/>
                  </a:cubicBezTo>
                  <a:cubicBezTo>
                    <a:pt x="757" y="188"/>
                    <a:pt x="757" y="197"/>
                    <a:pt x="759" y="193"/>
                  </a:cubicBezTo>
                  <a:cubicBezTo>
                    <a:pt x="762" y="192"/>
                    <a:pt x="759" y="198"/>
                    <a:pt x="763" y="196"/>
                  </a:cubicBezTo>
                  <a:cubicBezTo>
                    <a:pt x="763" y="198"/>
                    <a:pt x="761" y="197"/>
                    <a:pt x="761" y="197"/>
                  </a:cubicBezTo>
                  <a:cubicBezTo>
                    <a:pt x="760" y="198"/>
                    <a:pt x="762" y="200"/>
                    <a:pt x="762" y="202"/>
                  </a:cubicBezTo>
                  <a:cubicBezTo>
                    <a:pt x="762" y="202"/>
                    <a:pt x="761" y="202"/>
                    <a:pt x="761" y="203"/>
                  </a:cubicBezTo>
                  <a:cubicBezTo>
                    <a:pt x="760" y="204"/>
                    <a:pt x="760" y="205"/>
                    <a:pt x="759" y="206"/>
                  </a:cubicBezTo>
                  <a:cubicBezTo>
                    <a:pt x="759" y="209"/>
                    <a:pt x="761" y="216"/>
                    <a:pt x="757" y="213"/>
                  </a:cubicBezTo>
                  <a:cubicBezTo>
                    <a:pt x="758" y="223"/>
                    <a:pt x="753" y="228"/>
                    <a:pt x="751" y="235"/>
                  </a:cubicBezTo>
                  <a:cubicBezTo>
                    <a:pt x="750" y="236"/>
                    <a:pt x="749" y="235"/>
                    <a:pt x="748" y="235"/>
                  </a:cubicBezTo>
                  <a:cubicBezTo>
                    <a:pt x="747" y="236"/>
                    <a:pt x="748" y="238"/>
                    <a:pt x="748" y="239"/>
                  </a:cubicBezTo>
                  <a:cubicBezTo>
                    <a:pt x="747" y="240"/>
                    <a:pt x="745" y="239"/>
                    <a:pt x="744" y="240"/>
                  </a:cubicBezTo>
                  <a:cubicBezTo>
                    <a:pt x="744" y="240"/>
                    <a:pt x="744" y="242"/>
                    <a:pt x="744" y="242"/>
                  </a:cubicBezTo>
                  <a:cubicBezTo>
                    <a:pt x="744" y="242"/>
                    <a:pt x="742" y="242"/>
                    <a:pt x="742" y="242"/>
                  </a:cubicBezTo>
                  <a:cubicBezTo>
                    <a:pt x="741" y="243"/>
                    <a:pt x="743" y="244"/>
                    <a:pt x="743" y="243"/>
                  </a:cubicBezTo>
                  <a:cubicBezTo>
                    <a:pt x="742" y="245"/>
                    <a:pt x="740" y="245"/>
                    <a:pt x="739" y="246"/>
                  </a:cubicBezTo>
                  <a:cubicBezTo>
                    <a:pt x="739" y="246"/>
                    <a:pt x="739" y="248"/>
                    <a:pt x="738" y="249"/>
                  </a:cubicBezTo>
                  <a:cubicBezTo>
                    <a:pt x="737" y="250"/>
                    <a:pt x="736" y="249"/>
                    <a:pt x="735" y="250"/>
                  </a:cubicBezTo>
                  <a:cubicBezTo>
                    <a:pt x="734" y="251"/>
                    <a:pt x="734" y="253"/>
                    <a:pt x="733" y="254"/>
                  </a:cubicBezTo>
                  <a:cubicBezTo>
                    <a:pt x="733" y="254"/>
                    <a:pt x="731" y="254"/>
                    <a:pt x="731" y="254"/>
                  </a:cubicBezTo>
                  <a:cubicBezTo>
                    <a:pt x="731" y="254"/>
                    <a:pt x="731" y="257"/>
                    <a:pt x="730" y="256"/>
                  </a:cubicBezTo>
                  <a:cubicBezTo>
                    <a:pt x="729" y="255"/>
                    <a:pt x="728" y="255"/>
                    <a:pt x="728" y="259"/>
                  </a:cubicBezTo>
                  <a:cubicBezTo>
                    <a:pt x="722" y="259"/>
                    <a:pt x="722" y="259"/>
                    <a:pt x="716" y="259"/>
                  </a:cubicBezTo>
                  <a:cubicBezTo>
                    <a:pt x="716" y="259"/>
                    <a:pt x="711" y="262"/>
                    <a:pt x="713" y="262"/>
                  </a:cubicBezTo>
                  <a:cubicBezTo>
                    <a:pt x="715" y="265"/>
                    <a:pt x="705" y="262"/>
                    <a:pt x="710" y="264"/>
                  </a:cubicBezTo>
                  <a:cubicBezTo>
                    <a:pt x="710" y="266"/>
                    <a:pt x="708" y="266"/>
                    <a:pt x="708" y="264"/>
                  </a:cubicBezTo>
                  <a:cubicBezTo>
                    <a:pt x="705" y="267"/>
                    <a:pt x="706" y="270"/>
                    <a:pt x="706" y="274"/>
                  </a:cubicBezTo>
                  <a:cubicBezTo>
                    <a:pt x="703" y="275"/>
                    <a:pt x="704" y="275"/>
                    <a:pt x="700" y="274"/>
                  </a:cubicBezTo>
                  <a:cubicBezTo>
                    <a:pt x="702" y="275"/>
                    <a:pt x="702" y="276"/>
                    <a:pt x="699" y="276"/>
                  </a:cubicBezTo>
                  <a:cubicBezTo>
                    <a:pt x="699" y="279"/>
                    <a:pt x="700" y="289"/>
                    <a:pt x="702" y="286"/>
                  </a:cubicBezTo>
                  <a:cubicBezTo>
                    <a:pt x="704" y="286"/>
                    <a:pt x="702" y="295"/>
                    <a:pt x="705" y="295"/>
                  </a:cubicBezTo>
                  <a:cubicBezTo>
                    <a:pt x="708" y="295"/>
                    <a:pt x="705" y="299"/>
                    <a:pt x="708" y="300"/>
                  </a:cubicBezTo>
                  <a:cubicBezTo>
                    <a:pt x="707" y="300"/>
                    <a:pt x="707" y="302"/>
                    <a:pt x="706" y="302"/>
                  </a:cubicBezTo>
                  <a:cubicBezTo>
                    <a:pt x="705" y="303"/>
                    <a:pt x="704" y="301"/>
                    <a:pt x="704" y="301"/>
                  </a:cubicBezTo>
                  <a:cubicBezTo>
                    <a:pt x="703" y="302"/>
                    <a:pt x="704" y="303"/>
                    <a:pt x="703" y="303"/>
                  </a:cubicBezTo>
                  <a:cubicBezTo>
                    <a:pt x="702" y="304"/>
                    <a:pt x="700" y="303"/>
                    <a:pt x="699" y="303"/>
                  </a:cubicBezTo>
                  <a:cubicBezTo>
                    <a:pt x="697" y="304"/>
                    <a:pt x="693" y="307"/>
                    <a:pt x="691" y="304"/>
                  </a:cubicBezTo>
                  <a:cubicBezTo>
                    <a:pt x="691" y="302"/>
                    <a:pt x="692" y="301"/>
                    <a:pt x="692" y="300"/>
                  </a:cubicBezTo>
                  <a:cubicBezTo>
                    <a:pt x="693" y="297"/>
                    <a:pt x="691" y="294"/>
                    <a:pt x="693" y="293"/>
                  </a:cubicBezTo>
                  <a:cubicBezTo>
                    <a:pt x="693" y="291"/>
                    <a:pt x="690" y="292"/>
                    <a:pt x="691" y="288"/>
                  </a:cubicBezTo>
                  <a:cubicBezTo>
                    <a:pt x="689" y="287"/>
                    <a:pt x="686" y="289"/>
                    <a:pt x="684" y="286"/>
                  </a:cubicBezTo>
                  <a:cubicBezTo>
                    <a:pt x="683" y="282"/>
                    <a:pt x="688" y="284"/>
                    <a:pt x="686" y="280"/>
                  </a:cubicBezTo>
                  <a:cubicBezTo>
                    <a:pt x="686" y="278"/>
                    <a:pt x="685" y="279"/>
                    <a:pt x="685" y="280"/>
                  </a:cubicBezTo>
                  <a:cubicBezTo>
                    <a:pt x="684" y="280"/>
                    <a:pt x="684" y="278"/>
                    <a:pt x="683" y="277"/>
                  </a:cubicBezTo>
                  <a:cubicBezTo>
                    <a:pt x="682" y="277"/>
                    <a:pt x="681" y="276"/>
                    <a:pt x="680" y="275"/>
                  </a:cubicBezTo>
                  <a:cubicBezTo>
                    <a:pt x="680" y="276"/>
                    <a:pt x="679" y="276"/>
                    <a:pt x="677" y="276"/>
                  </a:cubicBezTo>
                  <a:cubicBezTo>
                    <a:pt x="676" y="276"/>
                    <a:pt x="676" y="277"/>
                    <a:pt x="677" y="277"/>
                  </a:cubicBezTo>
                  <a:cubicBezTo>
                    <a:pt x="677" y="281"/>
                    <a:pt x="674" y="275"/>
                    <a:pt x="675" y="280"/>
                  </a:cubicBezTo>
                  <a:cubicBezTo>
                    <a:pt x="671" y="277"/>
                    <a:pt x="672" y="282"/>
                    <a:pt x="668" y="280"/>
                  </a:cubicBezTo>
                  <a:cubicBezTo>
                    <a:pt x="671" y="277"/>
                    <a:pt x="668" y="275"/>
                    <a:pt x="671" y="273"/>
                  </a:cubicBezTo>
                  <a:cubicBezTo>
                    <a:pt x="673" y="271"/>
                    <a:pt x="665" y="272"/>
                    <a:pt x="665" y="274"/>
                  </a:cubicBezTo>
                  <a:cubicBezTo>
                    <a:pt x="665" y="277"/>
                    <a:pt x="664" y="273"/>
                    <a:pt x="664" y="273"/>
                  </a:cubicBezTo>
                  <a:cubicBezTo>
                    <a:pt x="662" y="273"/>
                    <a:pt x="663" y="276"/>
                    <a:pt x="660" y="276"/>
                  </a:cubicBezTo>
                  <a:cubicBezTo>
                    <a:pt x="660" y="276"/>
                    <a:pt x="657" y="278"/>
                    <a:pt x="657" y="279"/>
                  </a:cubicBezTo>
                  <a:cubicBezTo>
                    <a:pt x="656" y="279"/>
                    <a:pt x="656" y="280"/>
                    <a:pt x="656" y="281"/>
                  </a:cubicBezTo>
                  <a:cubicBezTo>
                    <a:pt x="651" y="280"/>
                    <a:pt x="652" y="280"/>
                    <a:pt x="648" y="281"/>
                  </a:cubicBezTo>
                  <a:cubicBezTo>
                    <a:pt x="649" y="281"/>
                    <a:pt x="648" y="284"/>
                    <a:pt x="649" y="284"/>
                  </a:cubicBezTo>
                  <a:cubicBezTo>
                    <a:pt x="650" y="285"/>
                    <a:pt x="651" y="284"/>
                    <a:pt x="652" y="284"/>
                  </a:cubicBezTo>
                  <a:cubicBezTo>
                    <a:pt x="653" y="285"/>
                    <a:pt x="652" y="286"/>
                    <a:pt x="652" y="287"/>
                  </a:cubicBezTo>
                  <a:cubicBezTo>
                    <a:pt x="653" y="287"/>
                    <a:pt x="655" y="286"/>
                    <a:pt x="656" y="287"/>
                  </a:cubicBezTo>
                  <a:cubicBezTo>
                    <a:pt x="656" y="287"/>
                    <a:pt x="655" y="289"/>
                    <a:pt x="656" y="289"/>
                  </a:cubicBezTo>
                  <a:cubicBezTo>
                    <a:pt x="657" y="290"/>
                    <a:pt x="658" y="289"/>
                    <a:pt x="659" y="290"/>
                  </a:cubicBezTo>
                  <a:cubicBezTo>
                    <a:pt x="661" y="290"/>
                    <a:pt x="660" y="288"/>
                    <a:pt x="662" y="288"/>
                  </a:cubicBezTo>
                  <a:cubicBezTo>
                    <a:pt x="666" y="288"/>
                    <a:pt x="670" y="288"/>
                    <a:pt x="670" y="293"/>
                  </a:cubicBezTo>
                  <a:cubicBezTo>
                    <a:pt x="668" y="294"/>
                    <a:pt x="666" y="294"/>
                    <a:pt x="664" y="293"/>
                  </a:cubicBezTo>
                  <a:cubicBezTo>
                    <a:pt x="663" y="294"/>
                    <a:pt x="662" y="296"/>
                    <a:pt x="663" y="299"/>
                  </a:cubicBezTo>
                  <a:cubicBezTo>
                    <a:pt x="661" y="298"/>
                    <a:pt x="660" y="300"/>
                    <a:pt x="662" y="300"/>
                  </a:cubicBezTo>
                  <a:cubicBezTo>
                    <a:pt x="661" y="301"/>
                    <a:pt x="659" y="301"/>
                    <a:pt x="657" y="301"/>
                  </a:cubicBezTo>
                  <a:cubicBezTo>
                    <a:pt x="659" y="305"/>
                    <a:pt x="663" y="307"/>
                    <a:pt x="663" y="313"/>
                  </a:cubicBezTo>
                  <a:cubicBezTo>
                    <a:pt x="666" y="309"/>
                    <a:pt x="664" y="312"/>
                    <a:pt x="666" y="314"/>
                  </a:cubicBezTo>
                  <a:cubicBezTo>
                    <a:pt x="666" y="318"/>
                    <a:pt x="667" y="324"/>
                    <a:pt x="665" y="327"/>
                  </a:cubicBezTo>
                  <a:cubicBezTo>
                    <a:pt x="667" y="330"/>
                    <a:pt x="668" y="333"/>
                    <a:pt x="668" y="339"/>
                  </a:cubicBezTo>
                  <a:cubicBezTo>
                    <a:pt x="664" y="336"/>
                    <a:pt x="666" y="344"/>
                    <a:pt x="664" y="342"/>
                  </a:cubicBezTo>
                  <a:cubicBezTo>
                    <a:pt x="662" y="341"/>
                    <a:pt x="664" y="342"/>
                    <a:pt x="663" y="343"/>
                  </a:cubicBezTo>
                  <a:cubicBezTo>
                    <a:pt x="662" y="344"/>
                    <a:pt x="659" y="344"/>
                    <a:pt x="660" y="348"/>
                  </a:cubicBezTo>
                  <a:cubicBezTo>
                    <a:pt x="657" y="347"/>
                    <a:pt x="660" y="352"/>
                    <a:pt x="656" y="350"/>
                  </a:cubicBezTo>
                  <a:cubicBezTo>
                    <a:pt x="659" y="353"/>
                    <a:pt x="651" y="355"/>
                    <a:pt x="652" y="356"/>
                  </a:cubicBezTo>
                  <a:cubicBezTo>
                    <a:pt x="654" y="358"/>
                    <a:pt x="652" y="357"/>
                    <a:pt x="650" y="359"/>
                  </a:cubicBezTo>
                  <a:cubicBezTo>
                    <a:pt x="649" y="360"/>
                    <a:pt x="650" y="361"/>
                    <a:pt x="649" y="362"/>
                  </a:cubicBezTo>
                  <a:cubicBezTo>
                    <a:pt x="648" y="363"/>
                    <a:pt x="647" y="362"/>
                    <a:pt x="646" y="362"/>
                  </a:cubicBezTo>
                  <a:cubicBezTo>
                    <a:pt x="646" y="363"/>
                    <a:pt x="647" y="364"/>
                    <a:pt x="646" y="365"/>
                  </a:cubicBezTo>
                  <a:cubicBezTo>
                    <a:pt x="645" y="366"/>
                    <a:pt x="642" y="364"/>
                    <a:pt x="643" y="367"/>
                  </a:cubicBezTo>
                  <a:cubicBezTo>
                    <a:pt x="635" y="368"/>
                    <a:pt x="636" y="368"/>
                    <a:pt x="629" y="367"/>
                  </a:cubicBezTo>
                  <a:cubicBezTo>
                    <a:pt x="627" y="367"/>
                    <a:pt x="628" y="369"/>
                    <a:pt x="628" y="370"/>
                  </a:cubicBezTo>
                  <a:cubicBezTo>
                    <a:pt x="625" y="368"/>
                    <a:pt x="621" y="373"/>
                    <a:pt x="620" y="373"/>
                  </a:cubicBezTo>
                  <a:cubicBezTo>
                    <a:pt x="618" y="371"/>
                    <a:pt x="620" y="374"/>
                    <a:pt x="616" y="374"/>
                  </a:cubicBezTo>
                  <a:cubicBezTo>
                    <a:pt x="614" y="374"/>
                    <a:pt x="617" y="376"/>
                    <a:pt x="615" y="376"/>
                  </a:cubicBezTo>
                  <a:cubicBezTo>
                    <a:pt x="612" y="379"/>
                    <a:pt x="611" y="374"/>
                    <a:pt x="607" y="374"/>
                  </a:cubicBezTo>
                  <a:cubicBezTo>
                    <a:pt x="604" y="373"/>
                    <a:pt x="603" y="375"/>
                    <a:pt x="600" y="375"/>
                  </a:cubicBezTo>
                  <a:cubicBezTo>
                    <a:pt x="599" y="376"/>
                    <a:pt x="598" y="378"/>
                    <a:pt x="598" y="380"/>
                  </a:cubicBezTo>
                  <a:cubicBezTo>
                    <a:pt x="594" y="379"/>
                    <a:pt x="594" y="382"/>
                    <a:pt x="592" y="382"/>
                  </a:cubicBezTo>
                  <a:cubicBezTo>
                    <a:pt x="591" y="385"/>
                    <a:pt x="594" y="384"/>
                    <a:pt x="595" y="387"/>
                  </a:cubicBezTo>
                  <a:cubicBezTo>
                    <a:pt x="595" y="388"/>
                    <a:pt x="595" y="389"/>
                    <a:pt x="596" y="389"/>
                  </a:cubicBezTo>
                  <a:cubicBezTo>
                    <a:pt x="597" y="389"/>
                    <a:pt x="596" y="391"/>
                    <a:pt x="597" y="392"/>
                  </a:cubicBezTo>
                  <a:cubicBezTo>
                    <a:pt x="598" y="393"/>
                    <a:pt x="599" y="392"/>
                    <a:pt x="600" y="393"/>
                  </a:cubicBezTo>
                  <a:cubicBezTo>
                    <a:pt x="601" y="393"/>
                    <a:pt x="600" y="395"/>
                    <a:pt x="600" y="395"/>
                  </a:cubicBezTo>
                  <a:cubicBezTo>
                    <a:pt x="601" y="396"/>
                    <a:pt x="602" y="395"/>
                    <a:pt x="603" y="395"/>
                  </a:cubicBezTo>
                  <a:cubicBezTo>
                    <a:pt x="604" y="396"/>
                    <a:pt x="604" y="399"/>
                    <a:pt x="605" y="401"/>
                  </a:cubicBezTo>
                  <a:cubicBezTo>
                    <a:pt x="606" y="402"/>
                    <a:pt x="609" y="405"/>
                    <a:pt x="609" y="405"/>
                  </a:cubicBezTo>
                  <a:cubicBezTo>
                    <a:pt x="609" y="406"/>
                    <a:pt x="609" y="408"/>
                    <a:pt x="609" y="409"/>
                  </a:cubicBezTo>
                  <a:cubicBezTo>
                    <a:pt x="609" y="411"/>
                    <a:pt x="610" y="412"/>
                    <a:pt x="610" y="414"/>
                  </a:cubicBezTo>
                  <a:cubicBezTo>
                    <a:pt x="610" y="416"/>
                    <a:pt x="609" y="416"/>
                    <a:pt x="609" y="418"/>
                  </a:cubicBezTo>
                  <a:cubicBezTo>
                    <a:pt x="608" y="420"/>
                    <a:pt x="609" y="422"/>
                    <a:pt x="606" y="420"/>
                  </a:cubicBezTo>
                  <a:cubicBezTo>
                    <a:pt x="608" y="424"/>
                    <a:pt x="603" y="422"/>
                    <a:pt x="604" y="426"/>
                  </a:cubicBezTo>
                  <a:cubicBezTo>
                    <a:pt x="599" y="424"/>
                    <a:pt x="600" y="428"/>
                    <a:pt x="597" y="428"/>
                  </a:cubicBezTo>
                  <a:cubicBezTo>
                    <a:pt x="595" y="428"/>
                    <a:pt x="596" y="430"/>
                    <a:pt x="596" y="430"/>
                  </a:cubicBezTo>
                  <a:cubicBezTo>
                    <a:pt x="596" y="431"/>
                    <a:pt x="592" y="431"/>
                    <a:pt x="593" y="432"/>
                  </a:cubicBezTo>
                  <a:cubicBezTo>
                    <a:pt x="594" y="433"/>
                    <a:pt x="594" y="432"/>
                    <a:pt x="593" y="433"/>
                  </a:cubicBezTo>
                  <a:cubicBezTo>
                    <a:pt x="592" y="434"/>
                    <a:pt x="592" y="435"/>
                    <a:pt x="590" y="435"/>
                  </a:cubicBezTo>
                  <a:cubicBezTo>
                    <a:pt x="591" y="429"/>
                    <a:pt x="588" y="434"/>
                    <a:pt x="587" y="432"/>
                  </a:cubicBezTo>
                  <a:cubicBezTo>
                    <a:pt x="587" y="431"/>
                    <a:pt x="587" y="428"/>
                    <a:pt x="585" y="427"/>
                  </a:cubicBezTo>
                  <a:cubicBezTo>
                    <a:pt x="585" y="427"/>
                    <a:pt x="583" y="427"/>
                    <a:pt x="583" y="427"/>
                  </a:cubicBezTo>
                  <a:cubicBezTo>
                    <a:pt x="582" y="427"/>
                    <a:pt x="583" y="425"/>
                    <a:pt x="583" y="425"/>
                  </a:cubicBezTo>
                  <a:cubicBezTo>
                    <a:pt x="582" y="424"/>
                    <a:pt x="579" y="424"/>
                    <a:pt x="578" y="423"/>
                  </a:cubicBezTo>
                  <a:cubicBezTo>
                    <a:pt x="578" y="423"/>
                    <a:pt x="578" y="421"/>
                    <a:pt x="578" y="421"/>
                  </a:cubicBezTo>
                  <a:cubicBezTo>
                    <a:pt x="577" y="421"/>
                    <a:pt x="575" y="421"/>
                    <a:pt x="575" y="421"/>
                  </a:cubicBezTo>
                  <a:cubicBezTo>
                    <a:pt x="573" y="421"/>
                    <a:pt x="574" y="418"/>
                    <a:pt x="573" y="418"/>
                  </a:cubicBezTo>
                  <a:cubicBezTo>
                    <a:pt x="573" y="417"/>
                    <a:pt x="572" y="418"/>
                    <a:pt x="572" y="419"/>
                  </a:cubicBezTo>
                  <a:cubicBezTo>
                    <a:pt x="570" y="416"/>
                    <a:pt x="571" y="416"/>
                    <a:pt x="569" y="414"/>
                  </a:cubicBezTo>
                  <a:cubicBezTo>
                    <a:pt x="565" y="413"/>
                    <a:pt x="566" y="418"/>
                    <a:pt x="565" y="420"/>
                  </a:cubicBezTo>
                  <a:cubicBezTo>
                    <a:pt x="565" y="420"/>
                    <a:pt x="563" y="421"/>
                    <a:pt x="563" y="421"/>
                  </a:cubicBezTo>
                  <a:cubicBezTo>
                    <a:pt x="562" y="423"/>
                    <a:pt x="564" y="427"/>
                    <a:pt x="562" y="428"/>
                  </a:cubicBezTo>
                  <a:cubicBezTo>
                    <a:pt x="562" y="429"/>
                    <a:pt x="563" y="430"/>
                    <a:pt x="563" y="432"/>
                  </a:cubicBezTo>
                  <a:cubicBezTo>
                    <a:pt x="563" y="433"/>
                    <a:pt x="565" y="435"/>
                    <a:pt x="565" y="433"/>
                  </a:cubicBezTo>
                  <a:cubicBezTo>
                    <a:pt x="568" y="436"/>
                    <a:pt x="567" y="437"/>
                    <a:pt x="566" y="441"/>
                  </a:cubicBezTo>
                  <a:cubicBezTo>
                    <a:pt x="567" y="442"/>
                    <a:pt x="567" y="442"/>
                    <a:pt x="567" y="443"/>
                  </a:cubicBezTo>
                  <a:cubicBezTo>
                    <a:pt x="568" y="444"/>
                    <a:pt x="569" y="445"/>
                    <a:pt x="570" y="446"/>
                  </a:cubicBezTo>
                  <a:cubicBezTo>
                    <a:pt x="572" y="447"/>
                    <a:pt x="573" y="448"/>
                    <a:pt x="576" y="449"/>
                  </a:cubicBezTo>
                  <a:cubicBezTo>
                    <a:pt x="576" y="450"/>
                    <a:pt x="576" y="450"/>
                    <a:pt x="577" y="450"/>
                  </a:cubicBezTo>
                  <a:cubicBezTo>
                    <a:pt x="578" y="451"/>
                    <a:pt x="578" y="452"/>
                    <a:pt x="578" y="453"/>
                  </a:cubicBezTo>
                  <a:cubicBezTo>
                    <a:pt x="578" y="454"/>
                    <a:pt x="580" y="453"/>
                    <a:pt x="580" y="454"/>
                  </a:cubicBezTo>
                  <a:cubicBezTo>
                    <a:pt x="581" y="455"/>
                    <a:pt x="580" y="457"/>
                    <a:pt x="580" y="459"/>
                  </a:cubicBezTo>
                  <a:cubicBezTo>
                    <a:pt x="581" y="459"/>
                    <a:pt x="583" y="461"/>
                    <a:pt x="583" y="461"/>
                  </a:cubicBezTo>
                  <a:cubicBezTo>
                    <a:pt x="583" y="462"/>
                    <a:pt x="580" y="465"/>
                    <a:pt x="584" y="466"/>
                  </a:cubicBezTo>
                  <a:cubicBezTo>
                    <a:pt x="583" y="468"/>
                    <a:pt x="581" y="467"/>
                    <a:pt x="579" y="467"/>
                  </a:cubicBezTo>
                  <a:cubicBezTo>
                    <a:pt x="578" y="467"/>
                    <a:pt x="574" y="467"/>
                    <a:pt x="573" y="466"/>
                  </a:cubicBezTo>
                  <a:cubicBezTo>
                    <a:pt x="574" y="466"/>
                    <a:pt x="575" y="461"/>
                    <a:pt x="572" y="465"/>
                  </a:cubicBezTo>
                  <a:cubicBezTo>
                    <a:pt x="570" y="463"/>
                    <a:pt x="571" y="460"/>
                    <a:pt x="570" y="459"/>
                  </a:cubicBezTo>
                  <a:cubicBezTo>
                    <a:pt x="569" y="457"/>
                    <a:pt x="568" y="457"/>
                    <a:pt x="566" y="455"/>
                  </a:cubicBezTo>
                  <a:cubicBezTo>
                    <a:pt x="566" y="454"/>
                    <a:pt x="566" y="452"/>
                    <a:pt x="567" y="452"/>
                  </a:cubicBezTo>
                  <a:cubicBezTo>
                    <a:pt x="565" y="449"/>
                    <a:pt x="565" y="446"/>
                    <a:pt x="562" y="445"/>
                  </a:cubicBezTo>
                  <a:cubicBezTo>
                    <a:pt x="562" y="443"/>
                    <a:pt x="560" y="442"/>
                    <a:pt x="562" y="441"/>
                  </a:cubicBezTo>
                  <a:cubicBezTo>
                    <a:pt x="561" y="440"/>
                    <a:pt x="559" y="439"/>
                    <a:pt x="558" y="439"/>
                  </a:cubicBezTo>
                  <a:cubicBezTo>
                    <a:pt x="558" y="437"/>
                    <a:pt x="558" y="435"/>
                    <a:pt x="557" y="435"/>
                  </a:cubicBezTo>
                  <a:cubicBezTo>
                    <a:pt x="556" y="433"/>
                    <a:pt x="558" y="432"/>
                    <a:pt x="558" y="430"/>
                  </a:cubicBezTo>
                  <a:cubicBezTo>
                    <a:pt x="558" y="428"/>
                    <a:pt x="557" y="427"/>
                    <a:pt x="556" y="427"/>
                  </a:cubicBezTo>
                  <a:cubicBezTo>
                    <a:pt x="556" y="426"/>
                    <a:pt x="557" y="425"/>
                    <a:pt x="556" y="425"/>
                  </a:cubicBezTo>
                  <a:cubicBezTo>
                    <a:pt x="556" y="423"/>
                    <a:pt x="559" y="424"/>
                    <a:pt x="560" y="423"/>
                  </a:cubicBezTo>
                  <a:cubicBezTo>
                    <a:pt x="560" y="422"/>
                    <a:pt x="559" y="422"/>
                    <a:pt x="559" y="421"/>
                  </a:cubicBezTo>
                  <a:cubicBezTo>
                    <a:pt x="559" y="420"/>
                    <a:pt x="561" y="420"/>
                    <a:pt x="560" y="419"/>
                  </a:cubicBezTo>
                  <a:cubicBezTo>
                    <a:pt x="560" y="417"/>
                    <a:pt x="558" y="415"/>
                    <a:pt x="558" y="413"/>
                  </a:cubicBezTo>
                  <a:cubicBezTo>
                    <a:pt x="558" y="410"/>
                    <a:pt x="559" y="407"/>
                    <a:pt x="558" y="406"/>
                  </a:cubicBezTo>
                  <a:cubicBezTo>
                    <a:pt x="558" y="404"/>
                    <a:pt x="556" y="404"/>
                    <a:pt x="556" y="403"/>
                  </a:cubicBezTo>
                  <a:cubicBezTo>
                    <a:pt x="555" y="402"/>
                    <a:pt x="555" y="401"/>
                    <a:pt x="555" y="400"/>
                  </a:cubicBezTo>
                  <a:cubicBezTo>
                    <a:pt x="553" y="398"/>
                    <a:pt x="552" y="396"/>
                    <a:pt x="551" y="395"/>
                  </a:cubicBezTo>
                  <a:cubicBezTo>
                    <a:pt x="547" y="394"/>
                    <a:pt x="549" y="399"/>
                    <a:pt x="546" y="396"/>
                  </a:cubicBezTo>
                  <a:cubicBezTo>
                    <a:pt x="545" y="396"/>
                    <a:pt x="546" y="399"/>
                    <a:pt x="545" y="400"/>
                  </a:cubicBezTo>
                  <a:cubicBezTo>
                    <a:pt x="545" y="400"/>
                    <a:pt x="543" y="399"/>
                    <a:pt x="543" y="400"/>
                  </a:cubicBezTo>
                  <a:cubicBezTo>
                    <a:pt x="542" y="401"/>
                    <a:pt x="543" y="402"/>
                    <a:pt x="542" y="402"/>
                  </a:cubicBezTo>
                  <a:cubicBezTo>
                    <a:pt x="539" y="402"/>
                    <a:pt x="539" y="402"/>
                    <a:pt x="538" y="399"/>
                  </a:cubicBezTo>
                  <a:cubicBezTo>
                    <a:pt x="538" y="398"/>
                    <a:pt x="537" y="398"/>
                    <a:pt x="537" y="397"/>
                  </a:cubicBezTo>
                  <a:cubicBezTo>
                    <a:pt x="536" y="396"/>
                    <a:pt x="538" y="396"/>
                    <a:pt x="538" y="395"/>
                  </a:cubicBezTo>
                  <a:cubicBezTo>
                    <a:pt x="538" y="394"/>
                    <a:pt x="535" y="389"/>
                    <a:pt x="538" y="387"/>
                  </a:cubicBezTo>
                  <a:cubicBezTo>
                    <a:pt x="537" y="386"/>
                    <a:pt x="535" y="385"/>
                    <a:pt x="536" y="380"/>
                  </a:cubicBezTo>
                  <a:cubicBezTo>
                    <a:pt x="535" y="380"/>
                    <a:pt x="535" y="381"/>
                    <a:pt x="535" y="382"/>
                  </a:cubicBezTo>
                  <a:cubicBezTo>
                    <a:pt x="532" y="381"/>
                    <a:pt x="534" y="377"/>
                    <a:pt x="532" y="375"/>
                  </a:cubicBezTo>
                  <a:cubicBezTo>
                    <a:pt x="531" y="374"/>
                    <a:pt x="531" y="374"/>
                    <a:pt x="530" y="373"/>
                  </a:cubicBezTo>
                  <a:cubicBezTo>
                    <a:pt x="529" y="372"/>
                    <a:pt x="529" y="371"/>
                    <a:pt x="529" y="370"/>
                  </a:cubicBezTo>
                  <a:cubicBezTo>
                    <a:pt x="528" y="369"/>
                    <a:pt x="524" y="370"/>
                    <a:pt x="525" y="367"/>
                  </a:cubicBezTo>
                  <a:cubicBezTo>
                    <a:pt x="521" y="366"/>
                    <a:pt x="520" y="369"/>
                    <a:pt x="518" y="370"/>
                  </a:cubicBezTo>
                  <a:cubicBezTo>
                    <a:pt x="516" y="370"/>
                    <a:pt x="515" y="370"/>
                    <a:pt x="514" y="372"/>
                  </a:cubicBezTo>
                  <a:cubicBezTo>
                    <a:pt x="512" y="372"/>
                    <a:pt x="509" y="372"/>
                    <a:pt x="506" y="372"/>
                  </a:cubicBezTo>
                  <a:cubicBezTo>
                    <a:pt x="506" y="372"/>
                    <a:pt x="504" y="373"/>
                    <a:pt x="504" y="374"/>
                  </a:cubicBezTo>
                  <a:cubicBezTo>
                    <a:pt x="503" y="375"/>
                    <a:pt x="503" y="374"/>
                    <a:pt x="503" y="375"/>
                  </a:cubicBezTo>
                  <a:cubicBezTo>
                    <a:pt x="503" y="376"/>
                    <a:pt x="500" y="377"/>
                    <a:pt x="499" y="377"/>
                  </a:cubicBezTo>
                  <a:cubicBezTo>
                    <a:pt x="497" y="380"/>
                    <a:pt x="494" y="384"/>
                    <a:pt x="490" y="386"/>
                  </a:cubicBezTo>
                  <a:cubicBezTo>
                    <a:pt x="487" y="388"/>
                    <a:pt x="486" y="392"/>
                    <a:pt x="482" y="393"/>
                  </a:cubicBezTo>
                  <a:cubicBezTo>
                    <a:pt x="483" y="395"/>
                    <a:pt x="483" y="395"/>
                    <a:pt x="479" y="395"/>
                  </a:cubicBezTo>
                  <a:cubicBezTo>
                    <a:pt x="479" y="397"/>
                    <a:pt x="479" y="397"/>
                    <a:pt x="480" y="397"/>
                  </a:cubicBezTo>
                  <a:cubicBezTo>
                    <a:pt x="480" y="399"/>
                    <a:pt x="478" y="399"/>
                    <a:pt x="478" y="397"/>
                  </a:cubicBezTo>
                  <a:cubicBezTo>
                    <a:pt x="476" y="398"/>
                    <a:pt x="477" y="401"/>
                    <a:pt x="473" y="400"/>
                  </a:cubicBezTo>
                  <a:cubicBezTo>
                    <a:pt x="472" y="401"/>
                    <a:pt x="472" y="403"/>
                    <a:pt x="470" y="402"/>
                  </a:cubicBezTo>
                  <a:cubicBezTo>
                    <a:pt x="469" y="404"/>
                    <a:pt x="471" y="404"/>
                    <a:pt x="471" y="406"/>
                  </a:cubicBezTo>
                  <a:cubicBezTo>
                    <a:pt x="471" y="408"/>
                    <a:pt x="469" y="411"/>
                    <a:pt x="469" y="415"/>
                  </a:cubicBezTo>
                  <a:cubicBezTo>
                    <a:pt x="468" y="420"/>
                    <a:pt x="468" y="426"/>
                    <a:pt x="467" y="428"/>
                  </a:cubicBezTo>
                  <a:cubicBezTo>
                    <a:pt x="467" y="428"/>
                    <a:pt x="465" y="428"/>
                    <a:pt x="465" y="428"/>
                  </a:cubicBezTo>
                  <a:cubicBezTo>
                    <a:pt x="464" y="429"/>
                    <a:pt x="465" y="432"/>
                    <a:pt x="464" y="433"/>
                  </a:cubicBezTo>
                  <a:cubicBezTo>
                    <a:pt x="463" y="434"/>
                    <a:pt x="461" y="433"/>
                    <a:pt x="459" y="434"/>
                  </a:cubicBezTo>
                  <a:cubicBezTo>
                    <a:pt x="458" y="435"/>
                    <a:pt x="458" y="437"/>
                    <a:pt x="456" y="436"/>
                  </a:cubicBezTo>
                  <a:cubicBezTo>
                    <a:pt x="453" y="433"/>
                    <a:pt x="451" y="429"/>
                    <a:pt x="450" y="425"/>
                  </a:cubicBezTo>
                  <a:cubicBezTo>
                    <a:pt x="449" y="424"/>
                    <a:pt x="448" y="423"/>
                    <a:pt x="447" y="422"/>
                  </a:cubicBezTo>
                  <a:cubicBezTo>
                    <a:pt x="447" y="422"/>
                    <a:pt x="446" y="421"/>
                    <a:pt x="445" y="421"/>
                  </a:cubicBezTo>
                  <a:cubicBezTo>
                    <a:pt x="444" y="417"/>
                    <a:pt x="447" y="417"/>
                    <a:pt x="447" y="415"/>
                  </a:cubicBezTo>
                  <a:cubicBezTo>
                    <a:pt x="447" y="413"/>
                    <a:pt x="445" y="412"/>
                    <a:pt x="444" y="410"/>
                  </a:cubicBezTo>
                  <a:cubicBezTo>
                    <a:pt x="443" y="409"/>
                    <a:pt x="442" y="407"/>
                    <a:pt x="440" y="407"/>
                  </a:cubicBezTo>
                  <a:cubicBezTo>
                    <a:pt x="440" y="405"/>
                    <a:pt x="439" y="402"/>
                    <a:pt x="438" y="400"/>
                  </a:cubicBezTo>
                  <a:cubicBezTo>
                    <a:pt x="437" y="398"/>
                    <a:pt x="436" y="389"/>
                    <a:pt x="436" y="383"/>
                  </a:cubicBezTo>
                  <a:cubicBezTo>
                    <a:pt x="435" y="380"/>
                    <a:pt x="434" y="374"/>
                    <a:pt x="433" y="369"/>
                  </a:cubicBezTo>
                  <a:cubicBezTo>
                    <a:pt x="432" y="370"/>
                    <a:pt x="428" y="374"/>
                    <a:pt x="431" y="375"/>
                  </a:cubicBezTo>
                  <a:cubicBezTo>
                    <a:pt x="431" y="378"/>
                    <a:pt x="426" y="375"/>
                    <a:pt x="425" y="375"/>
                  </a:cubicBezTo>
                  <a:cubicBezTo>
                    <a:pt x="424" y="375"/>
                    <a:pt x="423" y="375"/>
                    <a:pt x="423" y="375"/>
                  </a:cubicBezTo>
                  <a:cubicBezTo>
                    <a:pt x="421" y="374"/>
                    <a:pt x="420" y="370"/>
                    <a:pt x="418" y="372"/>
                  </a:cubicBezTo>
                  <a:cubicBezTo>
                    <a:pt x="418" y="370"/>
                    <a:pt x="419" y="369"/>
                    <a:pt x="420" y="369"/>
                  </a:cubicBezTo>
                  <a:cubicBezTo>
                    <a:pt x="419" y="368"/>
                    <a:pt x="420" y="367"/>
                    <a:pt x="420" y="366"/>
                  </a:cubicBezTo>
                  <a:cubicBezTo>
                    <a:pt x="420" y="364"/>
                    <a:pt x="417" y="365"/>
                    <a:pt x="416" y="365"/>
                  </a:cubicBezTo>
                  <a:cubicBezTo>
                    <a:pt x="414" y="364"/>
                    <a:pt x="413" y="359"/>
                    <a:pt x="412" y="362"/>
                  </a:cubicBezTo>
                  <a:cubicBezTo>
                    <a:pt x="409" y="362"/>
                    <a:pt x="411" y="358"/>
                    <a:pt x="411" y="359"/>
                  </a:cubicBezTo>
                  <a:cubicBezTo>
                    <a:pt x="410" y="357"/>
                    <a:pt x="408" y="357"/>
                    <a:pt x="409" y="355"/>
                  </a:cubicBezTo>
                  <a:cubicBezTo>
                    <a:pt x="408" y="355"/>
                    <a:pt x="405" y="356"/>
                    <a:pt x="404" y="355"/>
                  </a:cubicBezTo>
                  <a:cubicBezTo>
                    <a:pt x="404" y="355"/>
                    <a:pt x="404" y="353"/>
                    <a:pt x="404" y="353"/>
                  </a:cubicBezTo>
                  <a:cubicBezTo>
                    <a:pt x="401" y="352"/>
                    <a:pt x="399" y="354"/>
                    <a:pt x="397" y="354"/>
                  </a:cubicBezTo>
                  <a:cubicBezTo>
                    <a:pt x="396" y="354"/>
                    <a:pt x="395" y="354"/>
                    <a:pt x="394" y="354"/>
                  </a:cubicBezTo>
                  <a:cubicBezTo>
                    <a:pt x="393" y="354"/>
                    <a:pt x="392" y="352"/>
                    <a:pt x="392" y="355"/>
                  </a:cubicBezTo>
                  <a:cubicBezTo>
                    <a:pt x="381" y="356"/>
                    <a:pt x="372" y="354"/>
                    <a:pt x="364" y="353"/>
                  </a:cubicBezTo>
                  <a:cubicBezTo>
                    <a:pt x="364" y="350"/>
                    <a:pt x="362" y="351"/>
                    <a:pt x="361" y="349"/>
                  </a:cubicBezTo>
                  <a:cubicBezTo>
                    <a:pt x="361" y="347"/>
                    <a:pt x="356" y="351"/>
                    <a:pt x="359" y="347"/>
                  </a:cubicBezTo>
                  <a:cubicBezTo>
                    <a:pt x="358" y="347"/>
                    <a:pt x="357" y="347"/>
                    <a:pt x="357" y="346"/>
                  </a:cubicBezTo>
                  <a:cubicBezTo>
                    <a:pt x="354" y="347"/>
                    <a:pt x="345" y="345"/>
                    <a:pt x="341" y="345"/>
                  </a:cubicBezTo>
                  <a:cubicBezTo>
                    <a:pt x="340" y="344"/>
                    <a:pt x="339" y="344"/>
                    <a:pt x="339" y="342"/>
                  </a:cubicBezTo>
                  <a:cubicBezTo>
                    <a:pt x="334" y="343"/>
                    <a:pt x="335" y="338"/>
                    <a:pt x="331" y="339"/>
                  </a:cubicBezTo>
                  <a:cubicBezTo>
                    <a:pt x="330" y="334"/>
                    <a:pt x="328" y="332"/>
                    <a:pt x="326" y="328"/>
                  </a:cubicBezTo>
                  <a:cubicBezTo>
                    <a:pt x="316" y="326"/>
                    <a:pt x="316" y="332"/>
                    <a:pt x="317" y="337"/>
                  </a:cubicBezTo>
                  <a:cubicBezTo>
                    <a:pt x="317" y="339"/>
                    <a:pt x="321" y="341"/>
                    <a:pt x="325" y="346"/>
                  </a:cubicBezTo>
                  <a:cubicBezTo>
                    <a:pt x="326" y="347"/>
                    <a:pt x="328" y="353"/>
                    <a:pt x="331" y="352"/>
                  </a:cubicBezTo>
                  <a:cubicBezTo>
                    <a:pt x="330" y="354"/>
                    <a:pt x="333" y="354"/>
                    <a:pt x="332" y="357"/>
                  </a:cubicBezTo>
                  <a:cubicBezTo>
                    <a:pt x="335" y="358"/>
                    <a:pt x="341" y="356"/>
                    <a:pt x="338" y="360"/>
                  </a:cubicBezTo>
                  <a:cubicBezTo>
                    <a:pt x="340" y="361"/>
                    <a:pt x="339" y="358"/>
                    <a:pt x="340" y="357"/>
                  </a:cubicBezTo>
                  <a:cubicBezTo>
                    <a:pt x="341" y="357"/>
                    <a:pt x="345" y="357"/>
                    <a:pt x="345" y="355"/>
                  </a:cubicBezTo>
                  <a:cubicBezTo>
                    <a:pt x="345" y="354"/>
                    <a:pt x="346" y="354"/>
                    <a:pt x="347" y="354"/>
                  </a:cubicBezTo>
                  <a:cubicBezTo>
                    <a:pt x="349" y="354"/>
                    <a:pt x="348" y="352"/>
                    <a:pt x="348" y="352"/>
                  </a:cubicBezTo>
                  <a:cubicBezTo>
                    <a:pt x="350" y="351"/>
                    <a:pt x="353" y="351"/>
                    <a:pt x="356" y="350"/>
                  </a:cubicBezTo>
                  <a:cubicBezTo>
                    <a:pt x="356" y="351"/>
                    <a:pt x="354" y="352"/>
                    <a:pt x="354" y="353"/>
                  </a:cubicBezTo>
                  <a:cubicBezTo>
                    <a:pt x="355" y="353"/>
                    <a:pt x="357" y="352"/>
                    <a:pt x="357" y="353"/>
                  </a:cubicBezTo>
                  <a:cubicBezTo>
                    <a:pt x="358" y="355"/>
                    <a:pt x="357" y="356"/>
                    <a:pt x="358" y="357"/>
                  </a:cubicBezTo>
                  <a:cubicBezTo>
                    <a:pt x="357" y="360"/>
                    <a:pt x="361" y="359"/>
                    <a:pt x="361" y="361"/>
                  </a:cubicBezTo>
                  <a:cubicBezTo>
                    <a:pt x="362" y="364"/>
                    <a:pt x="364" y="362"/>
                    <a:pt x="366" y="363"/>
                  </a:cubicBezTo>
                  <a:cubicBezTo>
                    <a:pt x="368" y="365"/>
                    <a:pt x="367" y="366"/>
                    <a:pt x="370" y="367"/>
                  </a:cubicBezTo>
                  <a:cubicBezTo>
                    <a:pt x="367" y="370"/>
                    <a:pt x="370" y="373"/>
                    <a:pt x="370" y="376"/>
                  </a:cubicBezTo>
                  <a:cubicBezTo>
                    <a:pt x="368" y="376"/>
                    <a:pt x="367" y="376"/>
                    <a:pt x="366" y="376"/>
                  </a:cubicBezTo>
                  <a:cubicBezTo>
                    <a:pt x="367" y="381"/>
                    <a:pt x="363" y="380"/>
                    <a:pt x="364" y="383"/>
                  </a:cubicBezTo>
                  <a:cubicBezTo>
                    <a:pt x="361" y="383"/>
                    <a:pt x="360" y="384"/>
                    <a:pt x="360" y="386"/>
                  </a:cubicBezTo>
                  <a:cubicBezTo>
                    <a:pt x="359" y="386"/>
                    <a:pt x="357" y="386"/>
                    <a:pt x="356" y="386"/>
                  </a:cubicBezTo>
                  <a:cubicBezTo>
                    <a:pt x="354" y="386"/>
                    <a:pt x="355" y="388"/>
                    <a:pt x="354" y="389"/>
                  </a:cubicBezTo>
                  <a:cubicBezTo>
                    <a:pt x="354" y="390"/>
                    <a:pt x="352" y="389"/>
                    <a:pt x="352" y="389"/>
                  </a:cubicBezTo>
                  <a:cubicBezTo>
                    <a:pt x="351" y="390"/>
                    <a:pt x="352" y="392"/>
                    <a:pt x="352" y="393"/>
                  </a:cubicBezTo>
                  <a:cubicBezTo>
                    <a:pt x="350" y="392"/>
                    <a:pt x="348" y="393"/>
                    <a:pt x="348" y="395"/>
                  </a:cubicBezTo>
                  <a:cubicBezTo>
                    <a:pt x="346" y="395"/>
                    <a:pt x="345" y="396"/>
                    <a:pt x="344" y="396"/>
                  </a:cubicBezTo>
                  <a:cubicBezTo>
                    <a:pt x="342" y="397"/>
                    <a:pt x="342" y="398"/>
                    <a:pt x="339" y="399"/>
                  </a:cubicBezTo>
                  <a:cubicBezTo>
                    <a:pt x="338" y="399"/>
                    <a:pt x="332" y="401"/>
                    <a:pt x="332" y="405"/>
                  </a:cubicBezTo>
                  <a:cubicBezTo>
                    <a:pt x="331" y="405"/>
                    <a:pt x="329" y="404"/>
                    <a:pt x="327" y="405"/>
                  </a:cubicBezTo>
                  <a:cubicBezTo>
                    <a:pt x="326" y="405"/>
                    <a:pt x="327" y="406"/>
                    <a:pt x="326" y="407"/>
                  </a:cubicBezTo>
                  <a:cubicBezTo>
                    <a:pt x="326" y="407"/>
                    <a:pt x="324" y="407"/>
                    <a:pt x="324" y="407"/>
                  </a:cubicBezTo>
                  <a:cubicBezTo>
                    <a:pt x="324" y="407"/>
                    <a:pt x="320" y="408"/>
                    <a:pt x="320" y="408"/>
                  </a:cubicBezTo>
                  <a:cubicBezTo>
                    <a:pt x="318" y="410"/>
                    <a:pt x="309" y="409"/>
                    <a:pt x="305" y="412"/>
                  </a:cubicBezTo>
                  <a:cubicBezTo>
                    <a:pt x="301" y="412"/>
                    <a:pt x="308" y="414"/>
                    <a:pt x="303" y="414"/>
                  </a:cubicBezTo>
                  <a:cubicBezTo>
                    <a:pt x="302" y="414"/>
                    <a:pt x="301" y="414"/>
                    <a:pt x="300" y="414"/>
                  </a:cubicBezTo>
                  <a:cubicBezTo>
                    <a:pt x="299" y="414"/>
                    <a:pt x="299" y="417"/>
                    <a:pt x="297" y="416"/>
                  </a:cubicBezTo>
                  <a:cubicBezTo>
                    <a:pt x="298" y="414"/>
                    <a:pt x="295" y="415"/>
                    <a:pt x="294" y="414"/>
                  </a:cubicBezTo>
                  <a:cubicBezTo>
                    <a:pt x="293" y="413"/>
                    <a:pt x="295" y="409"/>
                    <a:pt x="292" y="409"/>
                  </a:cubicBezTo>
                  <a:cubicBezTo>
                    <a:pt x="292" y="407"/>
                    <a:pt x="293" y="407"/>
                    <a:pt x="293" y="406"/>
                  </a:cubicBezTo>
                  <a:cubicBezTo>
                    <a:pt x="292" y="405"/>
                    <a:pt x="290" y="404"/>
                    <a:pt x="292" y="403"/>
                  </a:cubicBezTo>
                  <a:cubicBezTo>
                    <a:pt x="291" y="402"/>
                    <a:pt x="290" y="401"/>
                    <a:pt x="288" y="401"/>
                  </a:cubicBezTo>
                  <a:cubicBezTo>
                    <a:pt x="290" y="398"/>
                    <a:pt x="286" y="394"/>
                    <a:pt x="288" y="394"/>
                  </a:cubicBezTo>
                  <a:cubicBezTo>
                    <a:pt x="289" y="393"/>
                    <a:pt x="287" y="393"/>
                    <a:pt x="286" y="393"/>
                  </a:cubicBezTo>
                  <a:cubicBezTo>
                    <a:pt x="285" y="392"/>
                    <a:pt x="286" y="389"/>
                    <a:pt x="286" y="389"/>
                  </a:cubicBezTo>
                  <a:cubicBezTo>
                    <a:pt x="286" y="389"/>
                    <a:pt x="284" y="387"/>
                    <a:pt x="284" y="387"/>
                  </a:cubicBezTo>
                  <a:cubicBezTo>
                    <a:pt x="283" y="386"/>
                    <a:pt x="284" y="386"/>
                    <a:pt x="283" y="386"/>
                  </a:cubicBezTo>
                  <a:cubicBezTo>
                    <a:pt x="282" y="386"/>
                    <a:pt x="281" y="382"/>
                    <a:pt x="280" y="382"/>
                  </a:cubicBezTo>
                  <a:cubicBezTo>
                    <a:pt x="280" y="382"/>
                    <a:pt x="280" y="383"/>
                    <a:pt x="280" y="383"/>
                  </a:cubicBezTo>
                  <a:cubicBezTo>
                    <a:pt x="278" y="381"/>
                    <a:pt x="278" y="378"/>
                    <a:pt x="274" y="377"/>
                  </a:cubicBezTo>
                  <a:cubicBezTo>
                    <a:pt x="277" y="373"/>
                    <a:pt x="271" y="372"/>
                    <a:pt x="272" y="366"/>
                  </a:cubicBezTo>
                  <a:cubicBezTo>
                    <a:pt x="272" y="364"/>
                    <a:pt x="270" y="365"/>
                    <a:pt x="270" y="363"/>
                  </a:cubicBezTo>
                  <a:cubicBezTo>
                    <a:pt x="269" y="361"/>
                    <a:pt x="266" y="363"/>
                    <a:pt x="265" y="361"/>
                  </a:cubicBezTo>
                  <a:cubicBezTo>
                    <a:pt x="266" y="360"/>
                    <a:pt x="266" y="359"/>
                    <a:pt x="264" y="359"/>
                  </a:cubicBezTo>
                  <a:cubicBezTo>
                    <a:pt x="265" y="357"/>
                    <a:pt x="265" y="356"/>
                    <a:pt x="264" y="353"/>
                  </a:cubicBezTo>
                  <a:cubicBezTo>
                    <a:pt x="264" y="352"/>
                    <a:pt x="264" y="351"/>
                    <a:pt x="264" y="350"/>
                  </a:cubicBezTo>
                  <a:cubicBezTo>
                    <a:pt x="264" y="350"/>
                    <a:pt x="263" y="350"/>
                    <a:pt x="263" y="350"/>
                  </a:cubicBezTo>
                  <a:cubicBezTo>
                    <a:pt x="262" y="347"/>
                    <a:pt x="265" y="348"/>
                    <a:pt x="263" y="346"/>
                  </a:cubicBezTo>
                  <a:cubicBezTo>
                    <a:pt x="261" y="344"/>
                    <a:pt x="261" y="352"/>
                    <a:pt x="260" y="346"/>
                  </a:cubicBezTo>
                  <a:cubicBezTo>
                    <a:pt x="260" y="341"/>
                    <a:pt x="256" y="338"/>
                    <a:pt x="252" y="334"/>
                  </a:cubicBezTo>
                  <a:cubicBezTo>
                    <a:pt x="249" y="336"/>
                    <a:pt x="251" y="337"/>
                    <a:pt x="250" y="341"/>
                  </a:cubicBezTo>
                  <a:cubicBezTo>
                    <a:pt x="247" y="342"/>
                    <a:pt x="248" y="339"/>
                    <a:pt x="246" y="339"/>
                  </a:cubicBezTo>
                  <a:cubicBezTo>
                    <a:pt x="244" y="339"/>
                    <a:pt x="244" y="338"/>
                    <a:pt x="243" y="337"/>
                  </a:cubicBezTo>
                  <a:cubicBezTo>
                    <a:pt x="245" y="339"/>
                    <a:pt x="243" y="345"/>
                    <a:pt x="247" y="345"/>
                  </a:cubicBezTo>
                  <a:cubicBezTo>
                    <a:pt x="246" y="347"/>
                    <a:pt x="248" y="351"/>
                    <a:pt x="250" y="355"/>
                  </a:cubicBezTo>
                  <a:cubicBezTo>
                    <a:pt x="250" y="356"/>
                    <a:pt x="249" y="357"/>
                    <a:pt x="250" y="357"/>
                  </a:cubicBezTo>
                  <a:cubicBezTo>
                    <a:pt x="251" y="359"/>
                    <a:pt x="252" y="364"/>
                    <a:pt x="253" y="367"/>
                  </a:cubicBezTo>
                  <a:cubicBezTo>
                    <a:pt x="255" y="367"/>
                    <a:pt x="256" y="367"/>
                    <a:pt x="258" y="367"/>
                  </a:cubicBezTo>
                  <a:cubicBezTo>
                    <a:pt x="257" y="368"/>
                    <a:pt x="257" y="369"/>
                    <a:pt x="257" y="370"/>
                  </a:cubicBezTo>
                  <a:cubicBezTo>
                    <a:pt x="258" y="371"/>
                    <a:pt x="259" y="370"/>
                    <a:pt x="259" y="369"/>
                  </a:cubicBezTo>
                  <a:cubicBezTo>
                    <a:pt x="261" y="371"/>
                    <a:pt x="260" y="373"/>
                    <a:pt x="261" y="375"/>
                  </a:cubicBezTo>
                  <a:cubicBezTo>
                    <a:pt x="262" y="376"/>
                    <a:pt x="263" y="376"/>
                    <a:pt x="264" y="376"/>
                  </a:cubicBezTo>
                  <a:cubicBezTo>
                    <a:pt x="264" y="377"/>
                    <a:pt x="263" y="378"/>
                    <a:pt x="264" y="379"/>
                  </a:cubicBezTo>
                  <a:cubicBezTo>
                    <a:pt x="264" y="379"/>
                    <a:pt x="265" y="379"/>
                    <a:pt x="265" y="379"/>
                  </a:cubicBezTo>
                  <a:cubicBezTo>
                    <a:pt x="265" y="380"/>
                    <a:pt x="264" y="381"/>
                    <a:pt x="264" y="381"/>
                  </a:cubicBezTo>
                  <a:cubicBezTo>
                    <a:pt x="264" y="382"/>
                    <a:pt x="265" y="382"/>
                    <a:pt x="266" y="383"/>
                  </a:cubicBezTo>
                  <a:cubicBezTo>
                    <a:pt x="266" y="384"/>
                    <a:pt x="266" y="385"/>
                    <a:pt x="266" y="386"/>
                  </a:cubicBezTo>
                  <a:cubicBezTo>
                    <a:pt x="266" y="386"/>
                    <a:pt x="267" y="386"/>
                    <a:pt x="267" y="386"/>
                  </a:cubicBezTo>
                  <a:cubicBezTo>
                    <a:pt x="268" y="387"/>
                    <a:pt x="266" y="391"/>
                    <a:pt x="270" y="390"/>
                  </a:cubicBezTo>
                  <a:cubicBezTo>
                    <a:pt x="270" y="393"/>
                    <a:pt x="269" y="395"/>
                    <a:pt x="271" y="397"/>
                  </a:cubicBezTo>
                  <a:cubicBezTo>
                    <a:pt x="271" y="398"/>
                    <a:pt x="273" y="399"/>
                    <a:pt x="273" y="400"/>
                  </a:cubicBezTo>
                  <a:cubicBezTo>
                    <a:pt x="274" y="401"/>
                    <a:pt x="274" y="402"/>
                    <a:pt x="274" y="403"/>
                  </a:cubicBezTo>
                  <a:cubicBezTo>
                    <a:pt x="275" y="404"/>
                    <a:pt x="276" y="404"/>
                    <a:pt x="277" y="405"/>
                  </a:cubicBezTo>
                  <a:cubicBezTo>
                    <a:pt x="278" y="406"/>
                    <a:pt x="276" y="408"/>
                    <a:pt x="278" y="408"/>
                  </a:cubicBezTo>
                  <a:cubicBezTo>
                    <a:pt x="279" y="408"/>
                    <a:pt x="279" y="411"/>
                    <a:pt x="279" y="413"/>
                  </a:cubicBezTo>
                  <a:cubicBezTo>
                    <a:pt x="283" y="410"/>
                    <a:pt x="283" y="415"/>
                    <a:pt x="288" y="414"/>
                  </a:cubicBezTo>
                  <a:cubicBezTo>
                    <a:pt x="289" y="417"/>
                    <a:pt x="291" y="419"/>
                    <a:pt x="291" y="422"/>
                  </a:cubicBezTo>
                  <a:cubicBezTo>
                    <a:pt x="295" y="429"/>
                    <a:pt x="309" y="427"/>
                    <a:pt x="318" y="426"/>
                  </a:cubicBezTo>
                  <a:cubicBezTo>
                    <a:pt x="319" y="426"/>
                    <a:pt x="318" y="424"/>
                    <a:pt x="319" y="423"/>
                  </a:cubicBezTo>
                  <a:cubicBezTo>
                    <a:pt x="322" y="422"/>
                    <a:pt x="327" y="426"/>
                    <a:pt x="326" y="421"/>
                  </a:cubicBezTo>
                  <a:cubicBezTo>
                    <a:pt x="329" y="422"/>
                    <a:pt x="328" y="424"/>
                    <a:pt x="327" y="427"/>
                  </a:cubicBezTo>
                  <a:cubicBezTo>
                    <a:pt x="327" y="427"/>
                    <a:pt x="326" y="428"/>
                    <a:pt x="326" y="428"/>
                  </a:cubicBezTo>
                  <a:cubicBezTo>
                    <a:pt x="326" y="430"/>
                    <a:pt x="327" y="433"/>
                    <a:pt x="326" y="435"/>
                  </a:cubicBezTo>
                  <a:cubicBezTo>
                    <a:pt x="326" y="435"/>
                    <a:pt x="324" y="435"/>
                    <a:pt x="324" y="435"/>
                  </a:cubicBezTo>
                  <a:cubicBezTo>
                    <a:pt x="324" y="436"/>
                    <a:pt x="324" y="441"/>
                    <a:pt x="323" y="442"/>
                  </a:cubicBezTo>
                  <a:cubicBezTo>
                    <a:pt x="322" y="443"/>
                    <a:pt x="319" y="444"/>
                    <a:pt x="320" y="448"/>
                  </a:cubicBezTo>
                  <a:cubicBezTo>
                    <a:pt x="317" y="448"/>
                    <a:pt x="319" y="454"/>
                    <a:pt x="314" y="454"/>
                  </a:cubicBezTo>
                  <a:cubicBezTo>
                    <a:pt x="315" y="458"/>
                    <a:pt x="313" y="458"/>
                    <a:pt x="313" y="461"/>
                  </a:cubicBezTo>
                  <a:cubicBezTo>
                    <a:pt x="309" y="460"/>
                    <a:pt x="311" y="465"/>
                    <a:pt x="307" y="465"/>
                  </a:cubicBezTo>
                  <a:cubicBezTo>
                    <a:pt x="307" y="466"/>
                    <a:pt x="307" y="467"/>
                    <a:pt x="307" y="468"/>
                  </a:cubicBezTo>
                  <a:cubicBezTo>
                    <a:pt x="306" y="468"/>
                    <a:pt x="306" y="467"/>
                    <a:pt x="305" y="467"/>
                  </a:cubicBezTo>
                  <a:cubicBezTo>
                    <a:pt x="302" y="468"/>
                    <a:pt x="304" y="470"/>
                    <a:pt x="300" y="470"/>
                  </a:cubicBezTo>
                  <a:cubicBezTo>
                    <a:pt x="300" y="470"/>
                    <a:pt x="297" y="472"/>
                    <a:pt x="297" y="472"/>
                  </a:cubicBezTo>
                  <a:cubicBezTo>
                    <a:pt x="297" y="472"/>
                    <a:pt x="297" y="473"/>
                    <a:pt x="297" y="473"/>
                  </a:cubicBezTo>
                  <a:cubicBezTo>
                    <a:pt x="295" y="474"/>
                    <a:pt x="293" y="474"/>
                    <a:pt x="292" y="475"/>
                  </a:cubicBezTo>
                  <a:cubicBezTo>
                    <a:pt x="289" y="477"/>
                    <a:pt x="288" y="481"/>
                    <a:pt x="284" y="481"/>
                  </a:cubicBezTo>
                  <a:cubicBezTo>
                    <a:pt x="285" y="484"/>
                    <a:pt x="282" y="484"/>
                    <a:pt x="283" y="487"/>
                  </a:cubicBezTo>
                  <a:cubicBezTo>
                    <a:pt x="281" y="488"/>
                    <a:pt x="281" y="487"/>
                    <a:pt x="279" y="487"/>
                  </a:cubicBezTo>
                  <a:cubicBezTo>
                    <a:pt x="280" y="488"/>
                    <a:pt x="277" y="490"/>
                    <a:pt x="278" y="491"/>
                  </a:cubicBezTo>
                  <a:cubicBezTo>
                    <a:pt x="280" y="493"/>
                    <a:pt x="277" y="491"/>
                    <a:pt x="277" y="494"/>
                  </a:cubicBezTo>
                  <a:cubicBezTo>
                    <a:pt x="277" y="496"/>
                    <a:pt x="275" y="494"/>
                    <a:pt x="274" y="495"/>
                  </a:cubicBezTo>
                  <a:cubicBezTo>
                    <a:pt x="274" y="496"/>
                    <a:pt x="274" y="497"/>
                    <a:pt x="274" y="498"/>
                  </a:cubicBezTo>
                  <a:cubicBezTo>
                    <a:pt x="274" y="499"/>
                    <a:pt x="272" y="508"/>
                    <a:pt x="272" y="511"/>
                  </a:cubicBezTo>
                  <a:cubicBezTo>
                    <a:pt x="272" y="513"/>
                    <a:pt x="273" y="513"/>
                    <a:pt x="274" y="515"/>
                  </a:cubicBezTo>
                  <a:cubicBezTo>
                    <a:pt x="275" y="519"/>
                    <a:pt x="274" y="520"/>
                    <a:pt x="274" y="522"/>
                  </a:cubicBezTo>
                  <a:cubicBezTo>
                    <a:pt x="274" y="523"/>
                    <a:pt x="275" y="527"/>
                    <a:pt x="277" y="527"/>
                  </a:cubicBezTo>
                  <a:cubicBezTo>
                    <a:pt x="280" y="527"/>
                    <a:pt x="273" y="532"/>
                    <a:pt x="279" y="533"/>
                  </a:cubicBezTo>
                  <a:cubicBezTo>
                    <a:pt x="278" y="539"/>
                    <a:pt x="280" y="543"/>
                    <a:pt x="279" y="548"/>
                  </a:cubicBezTo>
                  <a:cubicBezTo>
                    <a:pt x="278" y="551"/>
                    <a:pt x="275" y="554"/>
                    <a:pt x="275" y="558"/>
                  </a:cubicBezTo>
                  <a:cubicBezTo>
                    <a:pt x="273" y="558"/>
                    <a:pt x="269" y="561"/>
                    <a:pt x="267" y="562"/>
                  </a:cubicBezTo>
                  <a:cubicBezTo>
                    <a:pt x="267" y="563"/>
                    <a:pt x="266" y="563"/>
                    <a:pt x="267" y="564"/>
                  </a:cubicBezTo>
                  <a:cubicBezTo>
                    <a:pt x="267" y="565"/>
                    <a:pt x="265" y="564"/>
                    <a:pt x="264" y="565"/>
                  </a:cubicBezTo>
                  <a:cubicBezTo>
                    <a:pt x="263" y="565"/>
                    <a:pt x="263" y="567"/>
                    <a:pt x="263" y="567"/>
                  </a:cubicBezTo>
                  <a:cubicBezTo>
                    <a:pt x="262" y="567"/>
                    <a:pt x="260" y="565"/>
                    <a:pt x="260" y="567"/>
                  </a:cubicBezTo>
                  <a:cubicBezTo>
                    <a:pt x="260" y="568"/>
                    <a:pt x="259" y="568"/>
                    <a:pt x="258" y="568"/>
                  </a:cubicBezTo>
                  <a:cubicBezTo>
                    <a:pt x="256" y="569"/>
                    <a:pt x="256" y="572"/>
                    <a:pt x="253" y="572"/>
                  </a:cubicBezTo>
                  <a:cubicBezTo>
                    <a:pt x="252" y="578"/>
                    <a:pt x="253" y="588"/>
                    <a:pt x="254" y="598"/>
                  </a:cubicBezTo>
                  <a:cubicBezTo>
                    <a:pt x="253" y="598"/>
                    <a:pt x="252" y="599"/>
                    <a:pt x="252" y="598"/>
                  </a:cubicBezTo>
                  <a:cubicBezTo>
                    <a:pt x="251" y="597"/>
                    <a:pt x="251" y="600"/>
                    <a:pt x="251" y="600"/>
                  </a:cubicBezTo>
                  <a:cubicBezTo>
                    <a:pt x="249" y="601"/>
                    <a:pt x="247" y="599"/>
                    <a:pt x="247" y="601"/>
                  </a:cubicBezTo>
                  <a:cubicBezTo>
                    <a:pt x="247" y="603"/>
                    <a:pt x="243" y="603"/>
                    <a:pt x="241" y="605"/>
                  </a:cubicBezTo>
                  <a:cubicBezTo>
                    <a:pt x="241" y="607"/>
                    <a:pt x="241" y="609"/>
                    <a:pt x="241" y="612"/>
                  </a:cubicBezTo>
                  <a:cubicBezTo>
                    <a:pt x="239" y="612"/>
                    <a:pt x="240" y="616"/>
                    <a:pt x="239" y="618"/>
                  </a:cubicBezTo>
                  <a:cubicBezTo>
                    <a:pt x="239" y="618"/>
                    <a:pt x="237" y="618"/>
                    <a:pt x="237" y="619"/>
                  </a:cubicBezTo>
                  <a:cubicBezTo>
                    <a:pt x="236" y="621"/>
                    <a:pt x="236" y="623"/>
                    <a:pt x="234" y="625"/>
                  </a:cubicBezTo>
                  <a:cubicBezTo>
                    <a:pt x="234" y="625"/>
                    <a:pt x="235" y="627"/>
                    <a:pt x="234" y="627"/>
                  </a:cubicBezTo>
                  <a:cubicBezTo>
                    <a:pt x="234" y="627"/>
                    <a:pt x="232" y="627"/>
                    <a:pt x="232" y="627"/>
                  </a:cubicBezTo>
                  <a:cubicBezTo>
                    <a:pt x="231" y="628"/>
                    <a:pt x="232" y="630"/>
                    <a:pt x="232" y="631"/>
                  </a:cubicBezTo>
                  <a:cubicBezTo>
                    <a:pt x="232" y="631"/>
                    <a:pt x="230" y="630"/>
                    <a:pt x="230" y="631"/>
                  </a:cubicBezTo>
                  <a:cubicBezTo>
                    <a:pt x="229" y="631"/>
                    <a:pt x="230" y="633"/>
                    <a:pt x="230" y="633"/>
                  </a:cubicBezTo>
                  <a:cubicBezTo>
                    <a:pt x="229" y="633"/>
                    <a:pt x="228" y="633"/>
                    <a:pt x="227" y="633"/>
                  </a:cubicBezTo>
                  <a:cubicBezTo>
                    <a:pt x="227" y="634"/>
                    <a:pt x="225" y="636"/>
                    <a:pt x="225" y="637"/>
                  </a:cubicBezTo>
                  <a:cubicBezTo>
                    <a:pt x="225" y="638"/>
                    <a:pt x="223" y="637"/>
                    <a:pt x="222" y="638"/>
                  </a:cubicBezTo>
                  <a:cubicBezTo>
                    <a:pt x="222" y="638"/>
                    <a:pt x="223" y="640"/>
                    <a:pt x="222" y="640"/>
                  </a:cubicBezTo>
                  <a:cubicBezTo>
                    <a:pt x="222" y="640"/>
                    <a:pt x="221" y="640"/>
                    <a:pt x="220" y="640"/>
                  </a:cubicBezTo>
                  <a:cubicBezTo>
                    <a:pt x="219" y="641"/>
                    <a:pt x="219" y="642"/>
                    <a:pt x="218" y="642"/>
                  </a:cubicBezTo>
                  <a:cubicBezTo>
                    <a:pt x="217" y="643"/>
                    <a:pt x="216" y="645"/>
                    <a:pt x="215" y="645"/>
                  </a:cubicBezTo>
                  <a:cubicBezTo>
                    <a:pt x="215" y="645"/>
                    <a:pt x="212" y="646"/>
                    <a:pt x="212" y="646"/>
                  </a:cubicBezTo>
                  <a:cubicBezTo>
                    <a:pt x="211" y="645"/>
                    <a:pt x="211" y="645"/>
                    <a:pt x="210" y="646"/>
                  </a:cubicBezTo>
                  <a:cubicBezTo>
                    <a:pt x="208" y="647"/>
                    <a:pt x="207" y="647"/>
                    <a:pt x="205" y="647"/>
                  </a:cubicBezTo>
                  <a:cubicBezTo>
                    <a:pt x="204" y="647"/>
                    <a:pt x="196" y="650"/>
                    <a:pt x="194" y="647"/>
                  </a:cubicBezTo>
                  <a:cubicBezTo>
                    <a:pt x="193" y="647"/>
                    <a:pt x="194" y="649"/>
                    <a:pt x="194" y="648"/>
                  </a:cubicBezTo>
                  <a:cubicBezTo>
                    <a:pt x="192" y="651"/>
                    <a:pt x="190" y="649"/>
                    <a:pt x="186" y="649"/>
                  </a:cubicBezTo>
                  <a:cubicBezTo>
                    <a:pt x="185" y="650"/>
                    <a:pt x="185" y="651"/>
                    <a:pt x="186" y="651"/>
                  </a:cubicBezTo>
                  <a:cubicBezTo>
                    <a:pt x="185" y="652"/>
                    <a:pt x="179" y="649"/>
                    <a:pt x="175" y="649"/>
                  </a:cubicBezTo>
                  <a:cubicBezTo>
                    <a:pt x="175" y="644"/>
                    <a:pt x="170" y="641"/>
                    <a:pt x="173" y="635"/>
                  </a:cubicBezTo>
                  <a:cubicBezTo>
                    <a:pt x="170" y="633"/>
                    <a:pt x="168" y="631"/>
                    <a:pt x="168" y="626"/>
                  </a:cubicBezTo>
                  <a:cubicBezTo>
                    <a:pt x="165" y="630"/>
                    <a:pt x="168" y="628"/>
                    <a:pt x="166" y="622"/>
                  </a:cubicBezTo>
                  <a:cubicBezTo>
                    <a:pt x="164" y="617"/>
                    <a:pt x="157" y="613"/>
                    <a:pt x="159" y="606"/>
                  </a:cubicBezTo>
                  <a:cubicBezTo>
                    <a:pt x="158" y="605"/>
                    <a:pt x="158" y="608"/>
                    <a:pt x="158" y="608"/>
                  </a:cubicBezTo>
                  <a:cubicBezTo>
                    <a:pt x="155" y="608"/>
                    <a:pt x="158" y="600"/>
                    <a:pt x="155" y="604"/>
                  </a:cubicBezTo>
                  <a:cubicBezTo>
                    <a:pt x="153" y="602"/>
                    <a:pt x="154" y="598"/>
                    <a:pt x="154" y="595"/>
                  </a:cubicBezTo>
                  <a:cubicBezTo>
                    <a:pt x="155" y="592"/>
                    <a:pt x="155" y="589"/>
                    <a:pt x="153" y="585"/>
                  </a:cubicBezTo>
                  <a:cubicBezTo>
                    <a:pt x="154" y="583"/>
                    <a:pt x="150" y="584"/>
                    <a:pt x="150" y="584"/>
                  </a:cubicBezTo>
                  <a:cubicBezTo>
                    <a:pt x="149" y="583"/>
                    <a:pt x="153" y="580"/>
                    <a:pt x="147" y="581"/>
                  </a:cubicBezTo>
                  <a:cubicBezTo>
                    <a:pt x="147" y="581"/>
                    <a:pt x="148" y="578"/>
                    <a:pt x="147" y="578"/>
                  </a:cubicBezTo>
                  <a:cubicBezTo>
                    <a:pt x="147" y="577"/>
                    <a:pt x="145" y="578"/>
                    <a:pt x="145" y="578"/>
                  </a:cubicBezTo>
                  <a:cubicBezTo>
                    <a:pt x="145" y="577"/>
                    <a:pt x="148" y="573"/>
                    <a:pt x="144" y="574"/>
                  </a:cubicBezTo>
                  <a:cubicBezTo>
                    <a:pt x="143" y="572"/>
                    <a:pt x="145" y="572"/>
                    <a:pt x="145" y="569"/>
                  </a:cubicBezTo>
                  <a:cubicBezTo>
                    <a:pt x="143" y="569"/>
                    <a:pt x="145" y="564"/>
                    <a:pt x="141" y="565"/>
                  </a:cubicBezTo>
                  <a:cubicBezTo>
                    <a:pt x="141" y="554"/>
                    <a:pt x="142" y="550"/>
                    <a:pt x="147" y="543"/>
                  </a:cubicBezTo>
                  <a:cubicBezTo>
                    <a:pt x="147" y="542"/>
                    <a:pt x="149" y="537"/>
                    <a:pt x="146" y="538"/>
                  </a:cubicBezTo>
                  <a:cubicBezTo>
                    <a:pt x="146" y="536"/>
                    <a:pt x="149" y="537"/>
                    <a:pt x="150" y="536"/>
                  </a:cubicBezTo>
                  <a:cubicBezTo>
                    <a:pt x="150" y="536"/>
                    <a:pt x="149" y="534"/>
                    <a:pt x="151" y="534"/>
                  </a:cubicBezTo>
                  <a:cubicBezTo>
                    <a:pt x="150" y="532"/>
                    <a:pt x="150" y="521"/>
                    <a:pt x="148" y="525"/>
                  </a:cubicBezTo>
                  <a:cubicBezTo>
                    <a:pt x="146" y="522"/>
                    <a:pt x="147" y="520"/>
                    <a:pt x="147" y="518"/>
                  </a:cubicBezTo>
                  <a:cubicBezTo>
                    <a:pt x="147" y="515"/>
                    <a:pt x="148" y="512"/>
                    <a:pt x="147" y="509"/>
                  </a:cubicBezTo>
                  <a:cubicBezTo>
                    <a:pt x="147" y="508"/>
                    <a:pt x="145" y="509"/>
                    <a:pt x="145" y="508"/>
                  </a:cubicBezTo>
                  <a:cubicBezTo>
                    <a:pt x="145" y="508"/>
                    <a:pt x="146" y="507"/>
                    <a:pt x="146" y="506"/>
                  </a:cubicBezTo>
                  <a:cubicBezTo>
                    <a:pt x="146" y="506"/>
                    <a:pt x="145" y="505"/>
                    <a:pt x="145" y="505"/>
                  </a:cubicBezTo>
                  <a:cubicBezTo>
                    <a:pt x="145" y="502"/>
                    <a:pt x="144" y="502"/>
                    <a:pt x="142" y="501"/>
                  </a:cubicBezTo>
                  <a:cubicBezTo>
                    <a:pt x="142" y="501"/>
                    <a:pt x="143" y="499"/>
                    <a:pt x="142" y="499"/>
                  </a:cubicBezTo>
                  <a:cubicBezTo>
                    <a:pt x="142" y="499"/>
                    <a:pt x="139" y="499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0" y="495"/>
                    <a:pt x="138" y="495"/>
                    <a:pt x="135" y="493"/>
                  </a:cubicBezTo>
                  <a:cubicBezTo>
                    <a:pt x="135" y="492"/>
                    <a:pt x="136" y="492"/>
                    <a:pt x="134" y="492"/>
                  </a:cubicBezTo>
                  <a:cubicBezTo>
                    <a:pt x="133" y="492"/>
                    <a:pt x="133" y="488"/>
                    <a:pt x="131" y="489"/>
                  </a:cubicBezTo>
                  <a:cubicBezTo>
                    <a:pt x="128" y="479"/>
                    <a:pt x="131" y="471"/>
                    <a:pt x="131" y="460"/>
                  </a:cubicBezTo>
                  <a:cubicBezTo>
                    <a:pt x="130" y="458"/>
                    <a:pt x="127" y="462"/>
                    <a:pt x="128" y="456"/>
                  </a:cubicBezTo>
                  <a:cubicBezTo>
                    <a:pt x="121" y="457"/>
                    <a:pt x="116" y="456"/>
                    <a:pt x="112" y="454"/>
                  </a:cubicBezTo>
                  <a:cubicBezTo>
                    <a:pt x="113" y="448"/>
                    <a:pt x="108" y="454"/>
                    <a:pt x="109" y="448"/>
                  </a:cubicBezTo>
                  <a:cubicBezTo>
                    <a:pt x="104" y="447"/>
                    <a:pt x="103" y="445"/>
                    <a:pt x="97" y="447"/>
                  </a:cubicBezTo>
                  <a:cubicBezTo>
                    <a:pt x="95" y="447"/>
                    <a:pt x="94" y="448"/>
                    <a:pt x="92" y="448"/>
                  </a:cubicBezTo>
                  <a:cubicBezTo>
                    <a:pt x="91" y="448"/>
                    <a:pt x="88" y="450"/>
                    <a:pt x="85" y="449"/>
                  </a:cubicBezTo>
                  <a:cubicBezTo>
                    <a:pt x="87" y="452"/>
                    <a:pt x="88" y="450"/>
                    <a:pt x="82" y="452"/>
                  </a:cubicBezTo>
                  <a:cubicBezTo>
                    <a:pt x="78" y="452"/>
                    <a:pt x="76" y="454"/>
                    <a:pt x="69" y="454"/>
                  </a:cubicBezTo>
                  <a:cubicBezTo>
                    <a:pt x="68" y="454"/>
                    <a:pt x="67" y="453"/>
                    <a:pt x="66" y="453"/>
                  </a:cubicBezTo>
                  <a:cubicBezTo>
                    <a:pt x="58" y="452"/>
                    <a:pt x="50" y="457"/>
                    <a:pt x="44" y="455"/>
                  </a:cubicBezTo>
                  <a:cubicBezTo>
                    <a:pt x="44" y="451"/>
                    <a:pt x="39" y="452"/>
                    <a:pt x="38" y="452"/>
                  </a:cubicBezTo>
                  <a:cubicBezTo>
                    <a:pt x="37" y="451"/>
                    <a:pt x="38" y="450"/>
                    <a:pt x="38" y="449"/>
                  </a:cubicBezTo>
                  <a:cubicBezTo>
                    <a:pt x="37" y="449"/>
                    <a:pt x="35" y="450"/>
                    <a:pt x="34" y="449"/>
                  </a:cubicBezTo>
                  <a:cubicBezTo>
                    <a:pt x="34" y="449"/>
                    <a:pt x="35" y="447"/>
                    <a:pt x="34" y="447"/>
                  </a:cubicBezTo>
                  <a:cubicBezTo>
                    <a:pt x="33" y="446"/>
                    <a:pt x="32" y="447"/>
                    <a:pt x="32" y="446"/>
                  </a:cubicBezTo>
                  <a:cubicBezTo>
                    <a:pt x="32" y="446"/>
                    <a:pt x="30" y="444"/>
                    <a:pt x="29" y="443"/>
                  </a:cubicBezTo>
                  <a:cubicBezTo>
                    <a:pt x="29" y="443"/>
                    <a:pt x="30" y="442"/>
                    <a:pt x="28" y="442"/>
                  </a:cubicBezTo>
                  <a:cubicBezTo>
                    <a:pt x="27" y="442"/>
                    <a:pt x="27" y="441"/>
                    <a:pt x="27" y="440"/>
                  </a:cubicBezTo>
                  <a:cubicBezTo>
                    <a:pt x="27" y="438"/>
                    <a:pt x="25" y="440"/>
                    <a:pt x="25" y="439"/>
                  </a:cubicBezTo>
                  <a:cubicBezTo>
                    <a:pt x="24" y="438"/>
                    <a:pt x="25" y="437"/>
                    <a:pt x="25" y="436"/>
                  </a:cubicBezTo>
                  <a:cubicBezTo>
                    <a:pt x="24" y="435"/>
                    <a:pt x="22" y="437"/>
                    <a:pt x="22" y="435"/>
                  </a:cubicBezTo>
                  <a:cubicBezTo>
                    <a:pt x="22" y="435"/>
                    <a:pt x="23" y="433"/>
                    <a:pt x="24" y="434"/>
                  </a:cubicBezTo>
                  <a:cubicBezTo>
                    <a:pt x="22" y="430"/>
                    <a:pt x="17" y="431"/>
                    <a:pt x="18" y="427"/>
                  </a:cubicBezTo>
                  <a:cubicBezTo>
                    <a:pt x="12" y="429"/>
                    <a:pt x="15" y="422"/>
                    <a:pt x="9" y="423"/>
                  </a:cubicBezTo>
                  <a:cubicBezTo>
                    <a:pt x="10" y="422"/>
                    <a:pt x="11" y="421"/>
                    <a:pt x="11" y="420"/>
                  </a:cubicBezTo>
                  <a:cubicBezTo>
                    <a:pt x="10" y="418"/>
                    <a:pt x="8" y="419"/>
                    <a:pt x="6" y="419"/>
                  </a:cubicBezTo>
                  <a:cubicBezTo>
                    <a:pt x="7" y="417"/>
                    <a:pt x="4" y="416"/>
                    <a:pt x="4" y="415"/>
                  </a:cubicBezTo>
                  <a:cubicBezTo>
                    <a:pt x="3" y="413"/>
                    <a:pt x="5" y="413"/>
                    <a:pt x="4" y="410"/>
                  </a:cubicBezTo>
                  <a:cubicBezTo>
                    <a:pt x="3" y="410"/>
                    <a:pt x="2" y="411"/>
                    <a:pt x="2" y="409"/>
                  </a:cubicBezTo>
                  <a:cubicBezTo>
                    <a:pt x="2" y="408"/>
                    <a:pt x="1" y="405"/>
                    <a:pt x="0" y="405"/>
                  </a:cubicBezTo>
                  <a:cubicBezTo>
                    <a:pt x="0" y="403"/>
                    <a:pt x="3" y="404"/>
                    <a:pt x="4" y="403"/>
                  </a:cubicBezTo>
                  <a:cubicBezTo>
                    <a:pt x="4" y="403"/>
                    <a:pt x="4" y="399"/>
                    <a:pt x="6" y="400"/>
                  </a:cubicBezTo>
                  <a:cubicBezTo>
                    <a:pt x="6" y="393"/>
                    <a:pt x="6" y="387"/>
                    <a:pt x="6" y="380"/>
                  </a:cubicBezTo>
                  <a:cubicBezTo>
                    <a:pt x="6" y="378"/>
                    <a:pt x="4" y="379"/>
                    <a:pt x="4" y="379"/>
                  </a:cubicBezTo>
                  <a:cubicBezTo>
                    <a:pt x="3" y="378"/>
                    <a:pt x="5" y="377"/>
                    <a:pt x="5" y="376"/>
                  </a:cubicBezTo>
                  <a:cubicBezTo>
                    <a:pt x="5" y="374"/>
                    <a:pt x="3" y="374"/>
                    <a:pt x="4" y="372"/>
                  </a:cubicBezTo>
                  <a:cubicBezTo>
                    <a:pt x="8" y="377"/>
                    <a:pt x="4" y="363"/>
                    <a:pt x="8" y="368"/>
                  </a:cubicBezTo>
                  <a:cubicBezTo>
                    <a:pt x="9" y="367"/>
                    <a:pt x="8" y="363"/>
                    <a:pt x="9" y="361"/>
                  </a:cubicBezTo>
                  <a:cubicBezTo>
                    <a:pt x="10" y="361"/>
                    <a:pt x="12" y="361"/>
                    <a:pt x="12" y="361"/>
                  </a:cubicBezTo>
                  <a:cubicBezTo>
                    <a:pt x="12" y="360"/>
                    <a:pt x="10" y="359"/>
                    <a:pt x="11" y="357"/>
                  </a:cubicBezTo>
                  <a:cubicBezTo>
                    <a:pt x="15" y="356"/>
                    <a:pt x="14" y="350"/>
                    <a:pt x="19" y="349"/>
                  </a:cubicBezTo>
                  <a:cubicBezTo>
                    <a:pt x="19" y="345"/>
                    <a:pt x="23" y="345"/>
                    <a:pt x="22" y="341"/>
                  </a:cubicBezTo>
                  <a:cubicBezTo>
                    <a:pt x="24" y="341"/>
                    <a:pt x="25" y="340"/>
                    <a:pt x="25" y="339"/>
                  </a:cubicBezTo>
                  <a:cubicBezTo>
                    <a:pt x="32" y="338"/>
                    <a:pt x="37" y="336"/>
                    <a:pt x="36" y="327"/>
                  </a:cubicBezTo>
                  <a:cubicBezTo>
                    <a:pt x="41" y="328"/>
                    <a:pt x="37" y="320"/>
                    <a:pt x="41" y="321"/>
                  </a:cubicBezTo>
                  <a:cubicBezTo>
                    <a:pt x="41" y="319"/>
                    <a:pt x="41" y="316"/>
                    <a:pt x="41" y="314"/>
                  </a:cubicBezTo>
                  <a:cubicBezTo>
                    <a:pt x="43" y="314"/>
                    <a:pt x="44" y="312"/>
                    <a:pt x="46" y="313"/>
                  </a:cubicBezTo>
                  <a:cubicBezTo>
                    <a:pt x="48" y="310"/>
                    <a:pt x="50" y="309"/>
                    <a:pt x="52" y="306"/>
                  </a:cubicBezTo>
                  <a:cubicBezTo>
                    <a:pt x="52" y="305"/>
                    <a:pt x="53" y="306"/>
                    <a:pt x="53" y="304"/>
                  </a:cubicBezTo>
                  <a:cubicBezTo>
                    <a:pt x="53" y="303"/>
                    <a:pt x="56" y="303"/>
                    <a:pt x="55" y="301"/>
                  </a:cubicBezTo>
                  <a:cubicBezTo>
                    <a:pt x="61" y="302"/>
                    <a:pt x="61" y="298"/>
                    <a:pt x="66" y="299"/>
                  </a:cubicBezTo>
                  <a:cubicBezTo>
                    <a:pt x="64" y="303"/>
                    <a:pt x="71" y="299"/>
                    <a:pt x="69" y="303"/>
                  </a:cubicBezTo>
                  <a:cubicBezTo>
                    <a:pt x="72" y="301"/>
                    <a:pt x="81" y="305"/>
                    <a:pt x="81" y="300"/>
                  </a:cubicBezTo>
                  <a:cubicBezTo>
                    <a:pt x="87" y="299"/>
                    <a:pt x="92" y="298"/>
                    <a:pt x="94" y="294"/>
                  </a:cubicBezTo>
                  <a:cubicBezTo>
                    <a:pt x="96" y="294"/>
                    <a:pt x="98" y="294"/>
                    <a:pt x="98" y="293"/>
                  </a:cubicBezTo>
                  <a:cubicBezTo>
                    <a:pt x="100" y="293"/>
                    <a:pt x="100" y="294"/>
                    <a:pt x="102" y="294"/>
                  </a:cubicBezTo>
                  <a:cubicBezTo>
                    <a:pt x="105" y="294"/>
                    <a:pt x="107" y="293"/>
                    <a:pt x="109" y="293"/>
                  </a:cubicBezTo>
                  <a:cubicBezTo>
                    <a:pt x="109" y="293"/>
                    <a:pt x="110" y="294"/>
                    <a:pt x="111" y="294"/>
                  </a:cubicBezTo>
                  <a:cubicBezTo>
                    <a:pt x="113" y="294"/>
                    <a:pt x="118" y="296"/>
                    <a:pt x="124" y="295"/>
                  </a:cubicBezTo>
                  <a:cubicBezTo>
                    <a:pt x="126" y="295"/>
                    <a:pt x="129" y="291"/>
                    <a:pt x="132" y="294"/>
                  </a:cubicBezTo>
                  <a:cubicBezTo>
                    <a:pt x="134" y="296"/>
                    <a:pt x="133" y="294"/>
                    <a:pt x="137" y="294"/>
                  </a:cubicBezTo>
                  <a:cubicBezTo>
                    <a:pt x="137" y="295"/>
                    <a:pt x="138" y="295"/>
                    <a:pt x="138" y="296"/>
                  </a:cubicBezTo>
                  <a:cubicBezTo>
                    <a:pt x="138" y="297"/>
                    <a:pt x="135" y="297"/>
                    <a:pt x="135" y="297"/>
                  </a:cubicBezTo>
                  <a:cubicBezTo>
                    <a:pt x="135" y="299"/>
                    <a:pt x="136" y="298"/>
                    <a:pt x="137" y="299"/>
                  </a:cubicBezTo>
                  <a:cubicBezTo>
                    <a:pt x="137" y="300"/>
                    <a:pt x="135" y="300"/>
                    <a:pt x="135" y="300"/>
                  </a:cubicBezTo>
                  <a:cubicBezTo>
                    <a:pt x="136" y="301"/>
                    <a:pt x="137" y="301"/>
                    <a:pt x="137" y="302"/>
                  </a:cubicBezTo>
                  <a:cubicBezTo>
                    <a:pt x="136" y="305"/>
                    <a:pt x="135" y="307"/>
                    <a:pt x="138" y="312"/>
                  </a:cubicBezTo>
                  <a:cubicBezTo>
                    <a:pt x="138" y="314"/>
                    <a:pt x="140" y="310"/>
                    <a:pt x="141" y="313"/>
                  </a:cubicBezTo>
                  <a:cubicBezTo>
                    <a:pt x="141" y="314"/>
                    <a:pt x="143" y="313"/>
                    <a:pt x="144" y="314"/>
                  </a:cubicBezTo>
                  <a:cubicBezTo>
                    <a:pt x="144" y="314"/>
                    <a:pt x="143" y="316"/>
                    <a:pt x="144" y="316"/>
                  </a:cubicBezTo>
                  <a:cubicBezTo>
                    <a:pt x="145" y="317"/>
                    <a:pt x="147" y="315"/>
                    <a:pt x="147" y="317"/>
                  </a:cubicBezTo>
                  <a:cubicBezTo>
                    <a:pt x="151" y="316"/>
                    <a:pt x="154" y="321"/>
                    <a:pt x="155" y="317"/>
                  </a:cubicBezTo>
                  <a:cubicBezTo>
                    <a:pt x="157" y="317"/>
                    <a:pt x="156" y="319"/>
                    <a:pt x="157" y="320"/>
                  </a:cubicBezTo>
                  <a:cubicBezTo>
                    <a:pt x="158" y="321"/>
                    <a:pt x="160" y="320"/>
                    <a:pt x="162" y="321"/>
                  </a:cubicBezTo>
                  <a:cubicBezTo>
                    <a:pt x="163" y="321"/>
                    <a:pt x="163" y="323"/>
                    <a:pt x="164" y="323"/>
                  </a:cubicBezTo>
                  <a:cubicBezTo>
                    <a:pt x="164" y="324"/>
                    <a:pt x="166" y="323"/>
                    <a:pt x="166" y="323"/>
                  </a:cubicBezTo>
                  <a:cubicBezTo>
                    <a:pt x="167" y="325"/>
                    <a:pt x="168" y="324"/>
                    <a:pt x="170" y="325"/>
                  </a:cubicBezTo>
                  <a:cubicBezTo>
                    <a:pt x="170" y="325"/>
                    <a:pt x="170" y="327"/>
                    <a:pt x="171" y="327"/>
                  </a:cubicBezTo>
                  <a:cubicBezTo>
                    <a:pt x="171" y="327"/>
                    <a:pt x="173" y="326"/>
                    <a:pt x="174" y="326"/>
                  </a:cubicBezTo>
                  <a:cubicBezTo>
                    <a:pt x="174" y="326"/>
                    <a:pt x="175" y="327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78" y="326"/>
                    <a:pt x="180" y="325"/>
                    <a:pt x="180" y="325"/>
                  </a:cubicBezTo>
                  <a:cubicBezTo>
                    <a:pt x="180" y="325"/>
                    <a:pt x="182" y="324"/>
                    <a:pt x="181" y="323"/>
                  </a:cubicBezTo>
                  <a:cubicBezTo>
                    <a:pt x="178" y="321"/>
                    <a:pt x="185" y="322"/>
                    <a:pt x="185" y="317"/>
                  </a:cubicBezTo>
                  <a:cubicBezTo>
                    <a:pt x="188" y="318"/>
                    <a:pt x="188" y="315"/>
                    <a:pt x="192" y="316"/>
                  </a:cubicBezTo>
                  <a:cubicBezTo>
                    <a:pt x="193" y="316"/>
                    <a:pt x="193" y="317"/>
                    <a:pt x="193" y="317"/>
                  </a:cubicBezTo>
                  <a:cubicBezTo>
                    <a:pt x="194" y="318"/>
                    <a:pt x="196" y="317"/>
                    <a:pt x="198" y="317"/>
                  </a:cubicBezTo>
                  <a:cubicBezTo>
                    <a:pt x="198" y="318"/>
                    <a:pt x="200" y="320"/>
                    <a:pt x="200" y="320"/>
                  </a:cubicBezTo>
                  <a:cubicBezTo>
                    <a:pt x="201" y="320"/>
                    <a:pt x="202" y="318"/>
                    <a:pt x="204" y="319"/>
                  </a:cubicBezTo>
                  <a:cubicBezTo>
                    <a:pt x="204" y="319"/>
                    <a:pt x="204" y="321"/>
                    <a:pt x="204" y="321"/>
                  </a:cubicBezTo>
                  <a:cubicBezTo>
                    <a:pt x="205" y="321"/>
                    <a:pt x="206" y="319"/>
                    <a:pt x="208" y="320"/>
                  </a:cubicBezTo>
                  <a:cubicBezTo>
                    <a:pt x="209" y="321"/>
                    <a:pt x="206" y="321"/>
                    <a:pt x="206" y="321"/>
                  </a:cubicBezTo>
                  <a:cubicBezTo>
                    <a:pt x="207" y="323"/>
                    <a:pt x="214" y="323"/>
                    <a:pt x="218" y="323"/>
                  </a:cubicBezTo>
                  <a:cubicBezTo>
                    <a:pt x="217" y="328"/>
                    <a:pt x="227" y="326"/>
                    <a:pt x="230" y="323"/>
                  </a:cubicBezTo>
                  <a:cubicBezTo>
                    <a:pt x="230" y="324"/>
                    <a:pt x="235" y="322"/>
                    <a:pt x="237" y="323"/>
                  </a:cubicBezTo>
                  <a:cubicBezTo>
                    <a:pt x="238" y="325"/>
                    <a:pt x="237" y="323"/>
                    <a:pt x="239" y="323"/>
                  </a:cubicBezTo>
                  <a:cubicBezTo>
                    <a:pt x="241" y="324"/>
                    <a:pt x="243" y="325"/>
                    <a:pt x="245" y="325"/>
                  </a:cubicBezTo>
                  <a:cubicBezTo>
                    <a:pt x="247" y="324"/>
                    <a:pt x="248" y="322"/>
                    <a:pt x="251" y="322"/>
                  </a:cubicBezTo>
                  <a:cubicBezTo>
                    <a:pt x="252" y="320"/>
                    <a:pt x="251" y="316"/>
                    <a:pt x="254" y="315"/>
                  </a:cubicBezTo>
                  <a:cubicBezTo>
                    <a:pt x="254" y="313"/>
                    <a:pt x="253" y="313"/>
                    <a:pt x="253" y="310"/>
                  </a:cubicBezTo>
                  <a:cubicBezTo>
                    <a:pt x="257" y="311"/>
                    <a:pt x="257" y="303"/>
                    <a:pt x="260" y="307"/>
                  </a:cubicBezTo>
                  <a:cubicBezTo>
                    <a:pt x="261" y="302"/>
                    <a:pt x="259" y="301"/>
                    <a:pt x="255" y="301"/>
                  </a:cubicBezTo>
                  <a:cubicBezTo>
                    <a:pt x="256" y="300"/>
                    <a:pt x="257" y="298"/>
                    <a:pt x="257" y="296"/>
                  </a:cubicBezTo>
                  <a:cubicBezTo>
                    <a:pt x="255" y="293"/>
                    <a:pt x="249" y="295"/>
                    <a:pt x="247" y="292"/>
                  </a:cubicBezTo>
                  <a:cubicBezTo>
                    <a:pt x="245" y="293"/>
                    <a:pt x="241" y="293"/>
                    <a:pt x="240" y="295"/>
                  </a:cubicBezTo>
                  <a:cubicBezTo>
                    <a:pt x="239" y="295"/>
                    <a:pt x="240" y="293"/>
                    <a:pt x="239" y="293"/>
                  </a:cubicBezTo>
                  <a:cubicBezTo>
                    <a:pt x="237" y="292"/>
                    <a:pt x="233" y="294"/>
                    <a:pt x="231" y="293"/>
                  </a:cubicBezTo>
                  <a:cubicBezTo>
                    <a:pt x="230" y="293"/>
                    <a:pt x="230" y="295"/>
                    <a:pt x="227" y="295"/>
                  </a:cubicBezTo>
                  <a:cubicBezTo>
                    <a:pt x="224" y="295"/>
                    <a:pt x="225" y="291"/>
                    <a:pt x="219" y="292"/>
                  </a:cubicBezTo>
                  <a:cubicBezTo>
                    <a:pt x="219" y="289"/>
                    <a:pt x="218" y="289"/>
                    <a:pt x="218" y="287"/>
                  </a:cubicBezTo>
                  <a:cubicBezTo>
                    <a:pt x="216" y="287"/>
                    <a:pt x="216" y="287"/>
                    <a:pt x="215" y="286"/>
                  </a:cubicBezTo>
                  <a:cubicBezTo>
                    <a:pt x="215" y="284"/>
                    <a:pt x="213" y="283"/>
                    <a:pt x="211" y="283"/>
                  </a:cubicBezTo>
                  <a:cubicBezTo>
                    <a:pt x="213" y="280"/>
                    <a:pt x="212" y="273"/>
                    <a:pt x="211" y="270"/>
                  </a:cubicBezTo>
                  <a:cubicBezTo>
                    <a:pt x="208" y="272"/>
                    <a:pt x="204" y="268"/>
                    <a:pt x="204" y="274"/>
                  </a:cubicBezTo>
                  <a:cubicBezTo>
                    <a:pt x="200" y="272"/>
                    <a:pt x="200" y="275"/>
                    <a:pt x="197" y="273"/>
                  </a:cubicBezTo>
                  <a:cubicBezTo>
                    <a:pt x="197" y="274"/>
                    <a:pt x="196" y="275"/>
                    <a:pt x="195" y="275"/>
                  </a:cubicBezTo>
                  <a:cubicBezTo>
                    <a:pt x="196" y="276"/>
                    <a:pt x="197" y="276"/>
                    <a:pt x="198" y="277"/>
                  </a:cubicBezTo>
                  <a:cubicBezTo>
                    <a:pt x="199" y="278"/>
                    <a:pt x="198" y="280"/>
                    <a:pt x="200" y="280"/>
                  </a:cubicBezTo>
                  <a:cubicBezTo>
                    <a:pt x="199" y="284"/>
                    <a:pt x="199" y="282"/>
                    <a:pt x="201" y="284"/>
                  </a:cubicBezTo>
                  <a:cubicBezTo>
                    <a:pt x="202" y="287"/>
                    <a:pt x="200" y="286"/>
                    <a:pt x="199" y="287"/>
                  </a:cubicBezTo>
                  <a:cubicBezTo>
                    <a:pt x="199" y="287"/>
                    <a:pt x="197" y="291"/>
                    <a:pt x="197" y="290"/>
                  </a:cubicBezTo>
                  <a:cubicBezTo>
                    <a:pt x="194" y="288"/>
                    <a:pt x="197" y="293"/>
                    <a:pt x="192" y="293"/>
                  </a:cubicBezTo>
                  <a:cubicBezTo>
                    <a:pt x="191" y="292"/>
                    <a:pt x="191" y="291"/>
                    <a:pt x="190" y="290"/>
                  </a:cubicBezTo>
                  <a:cubicBezTo>
                    <a:pt x="189" y="288"/>
                    <a:pt x="190" y="288"/>
                    <a:pt x="192" y="288"/>
                  </a:cubicBezTo>
                  <a:cubicBezTo>
                    <a:pt x="190" y="286"/>
                    <a:pt x="187" y="285"/>
                    <a:pt x="190" y="282"/>
                  </a:cubicBezTo>
                  <a:cubicBezTo>
                    <a:pt x="188" y="282"/>
                    <a:pt x="186" y="283"/>
                    <a:pt x="185" y="282"/>
                  </a:cubicBezTo>
                  <a:cubicBezTo>
                    <a:pt x="184" y="281"/>
                    <a:pt x="187" y="281"/>
                    <a:pt x="187" y="281"/>
                  </a:cubicBezTo>
                  <a:cubicBezTo>
                    <a:pt x="187" y="281"/>
                    <a:pt x="184" y="278"/>
                    <a:pt x="181" y="276"/>
                  </a:cubicBezTo>
                  <a:cubicBezTo>
                    <a:pt x="182" y="271"/>
                    <a:pt x="179" y="269"/>
                    <a:pt x="179" y="264"/>
                  </a:cubicBezTo>
                  <a:cubicBezTo>
                    <a:pt x="179" y="263"/>
                    <a:pt x="176" y="264"/>
                    <a:pt x="175" y="263"/>
                  </a:cubicBezTo>
                  <a:cubicBezTo>
                    <a:pt x="175" y="263"/>
                    <a:pt x="177" y="261"/>
                    <a:pt x="177" y="261"/>
                  </a:cubicBezTo>
                  <a:cubicBezTo>
                    <a:pt x="174" y="259"/>
                    <a:pt x="174" y="261"/>
                    <a:pt x="172" y="260"/>
                  </a:cubicBezTo>
                  <a:cubicBezTo>
                    <a:pt x="172" y="260"/>
                    <a:pt x="173" y="258"/>
                    <a:pt x="173" y="257"/>
                  </a:cubicBezTo>
                  <a:cubicBezTo>
                    <a:pt x="173" y="256"/>
                    <a:pt x="171" y="259"/>
                    <a:pt x="172" y="259"/>
                  </a:cubicBezTo>
                  <a:cubicBezTo>
                    <a:pt x="171" y="259"/>
                    <a:pt x="171" y="257"/>
                    <a:pt x="171" y="256"/>
                  </a:cubicBezTo>
                  <a:cubicBezTo>
                    <a:pt x="166" y="257"/>
                    <a:pt x="166" y="253"/>
                    <a:pt x="161" y="254"/>
                  </a:cubicBezTo>
                  <a:cubicBezTo>
                    <a:pt x="161" y="252"/>
                    <a:pt x="160" y="252"/>
                    <a:pt x="159" y="252"/>
                  </a:cubicBezTo>
                  <a:cubicBezTo>
                    <a:pt x="159" y="251"/>
                    <a:pt x="159" y="250"/>
                    <a:pt x="159" y="249"/>
                  </a:cubicBezTo>
                  <a:cubicBezTo>
                    <a:pt x="159" y="249"/>
                    <a:pt x="157" y="250"/>
                    <a:pt x="157" y="249"/>
                  </a:cubicBezTo>
                  <a:cubicBezTo>
                    <a:pt x="156" y="249"/>
                    <a:pt x="156" y="244"/>
                    <a:pt x="155" y="246"/>
                  </a:cubicBezTo>
                  <a:cubicBezTo>
                    <a:pt x="155" y="247"/>
                    <a:pt x="154" y="246"/>
                    <a:pt x="153" y="244"/>
                  </a:cubicBezTo>
                  <a:cubicBezTo>
                    <a:pt x="153" y="244"/>
                    <a:pt x="152" y="243"/>
                    <a:pt x="152" y="242"/>
                  </a:cubicBezTo>
                  <a:cubicBezTo>
                    <a:pt x="147" y="242"/>
                    <a:pt x="149" y="243"/>
                    <a:pt x="145" y="242"/>
                  </a:cubicBezTo>
                  <a:cubicBezTo>
                    <a:pt x="144" y="242"/>
                    <a:pt x="144" y="244"/>
                    <a:pt x="142" y="244"/>
                  </a:cubicBezTo>
                  <a:cubicBezTo>
                    <a:pt x="141" y="248"/>
                    <a:pt x="145" y="247"/>
                    <a:pt x="145" y="249"/>
                  </a:cubicBezTo>
                  <a:cubicBezTo>
                    <a:pt x="145" y="250"/>
                    <a:pt x="147" y="252"/>
                    <a:pt x="147" y="253"/>
                  </a:cubicBezTo>
                  <a:cubicBezTo>
                    <a:pt x="148" y="253"/>
                    <a:pt x="148" y="254"/>
                    <a:pt x="150" y="254"/>
                  </a:cubicBezTo>
                  <a:cubicBezTo>
                    <a:pt x="148" y="257"/>
                    <a:pt x="152" y="257"/>
                    <a:pt x="153" y="259"/>
                  </a:cubicBezTo>
                  <a:cubicBezTo>
                    <a:pt x="153" y="259"/>
                    <a:pt x="154" y="263"/>
                    <a:pt x="155" y="262"/>
                  </a:cubicBezTo>
                  <a:cubicBezTo>
                    <a:pt x="157" y="260"/>
                    <a:pt x="155" y="262"/>
                    <a:pt x="157" y="263"/>
                  </a:cubicBezTo>
                  <a:cubicBezTo>
                    <a:pt x="158" y="264"/>
                    <a:pt x="161" y="264"/>
                    <a:pt x="161" y="267"/>
                  </a:cubicBezTo>
                  <a:cubicBezTo>
                    <a:pt x="163" y="266"/>
                    <a:pt x="163" y="268"/>
                    <a:pt x="164" y="268"/>
                  </a:cubicBezTo>
                  <a:cubicBezTo>
                    <a:pt x="164" y="268"/>
                    <a:pt x="165" y="267"/>
                    <a:pt x="165" y="267"/>
                  </a:cubicBezTo>
                  <a:cubicBezTo>
                    <a:pt x="166" y="267"/>
                    <a:pt x="167" y="270"/>
                    <a:pt x="167" y="268"/>
                  </a:cubicBezTo>
                  <a:cubicBezTo>
                    <a:pt x="170" y="268"/>
                    <a:pt x="167" y="273"/>
                    <a:pt x="171" y="272"/>
                  </a:cubicBezTo>
                  <a:cubicBezTo>
                    <a:pt x="171" y="274"/>
                    <a:pt x="166" y="272"/>
                    <a:pt x="164" y="273"/>
                  </a:cubicBezTo>
                  <a:cubicBezTo>
                    <a:pt x="164" y="274"/>
                    <a:pt x="165" y="274"/>
                    <a:pt x="166" y="275"/>
                  </a:cubicBezTo>
                  <a:cubicBezTo>
                    <a:pt x="167" y="277"/>
                    <a:pt x="164" y="281"/>
                    <a:pt x="166" y="281"/>
                  </a:cubicBezTo>
                  <a:cubicBezTo>
                    <a:pt x="165" y="283"/>
                    <a:pt x="162" y="283"/>
                    <a:pt x="160" y="283"/>
                  </a:cubicBezTo>
                  <a:cubicBezTo>
                    <a:pt x="162" y="283"/>
                    <a:pt x="160" y="279"/>
                    <a:pt x="162" y="279"/>
                  </a:cubicBezTo>
                  <a:cubicBezTo>
                    <a:pt x="161" y="278"/>
                    <a:pt x="162" y="275"/>
                    <a:pt x="160" y="275"/>
                  </a:cubicBezTo>
                  <a:cubicBezTo>
                    <a:pt x="158" y="275"/>
                    <a:pt x="161" y="273"/>
                    <a:pt x="158" y="272"/>
                  </a:cubicBezTo>
                  <a:cubicBezTo>
                    <a:pt x="156" y="271"/>
                    <a:pt x="154" y="271"/>
                    <a:pt x="154" y="268"/>
                  </a:cubicBezTo>
                  <a:cubicBezTo>
                    <a:pt x="149" y="269"/>
                    <a:pt x="149" y="266"/>
                    <a:pt x="145" y="266"/>
                  </a:cubicBezTo>
                  <a:cubicBezTo>
                    <a:pt x="144" y="263"/>
                    <a:pt x="142" y="261"/>
                    <a:pt x="140" y="259"/>
                  </a:cubicBezTo>
                  <a:cubicBezTo>
                    <a:pt x="140" y="258"/>
                    <a:pt x="139" y="259"/>
                    <a:pt x="139" y="257"/>
                  </a:cubicBezTo>
                  <a:cubicBezTo>
                    <a:pt x="139" y="256"/>
                    <a:pt x="137" y="257"/>
                    <a:pt x="137" y="256"/>
                  </a:cubicBezTo>
                  <a:cubicBezTo>
                    <a:pt x="136" y="256"/>
                    <a:pt x="137" y="254"/>
                    <a:pt x="137" y="254"/>
                  </a:cubicBezTo>
                  <a:cubicBezTo>
                    <a:pt x="135" y="253"/>
                    <a:pt x="133" y="255"/>
                    <a:pt x="132" y="254"/>
                  </a:cubicBezTo>
                  <a:cubicBezTo>
                    <a:pt x="131" y="253"/>
                    <a:pt x="134" y="252"/>
                    <a:pt x="134" y="253"/>
                  </a:cubicBezTo>
                  <a:cubicBezTo>
                    <a:pt x="133" y="250"/>
                    <a:pt x="126" y="250"/>
                    <a:pt x="122" y="252"/>
                  </a:cubicBezTo>
                  <a:cubicBezTo>
                    <a:pt x="122" y="252"/>
                    <a:pt x="125" y="253"/>
                    <a:pt x="125" y="253"/>
                  </a:cubicBezTo>
                  <a:cubicBezTo>
                    <a:pt x="124" y="254"/>
                    <a:pt x="123" y="253"/>
                    <a:pt x="121" y="254"/>
                  </a:cubicBezTo>
                  <a:cubicBezTo>
                    <a:pt x="119" y="255"/>
                    <a:pt x="119" y="259"/>
                    <a:pt x="117" y="259"/>
                  </a:cubicBezTo>
                  <a:cubicBezTo>
                    <a:pt x="112" y="258"/>
                    <a:pt x="111" y="254"/>
                    <a:pt x="105" y="255"/>
                  </a:cubicBezTo>
                  <a:cubicBezTo>
                    <a:pt x="103" y="256"/>
                    <a:pt x="104" y="259"/>
                    <a:pt x="100" y="257"/>
                  </a:cubicBezTo>
                  <a:cubicBezTo>
                    <a:pt x="100" y="260"/>
                    <a:pt x="100" y="263"/>
                    <a:pt x="100" y="266"/>
                  </a:cubicBezTo>
                  <a:cubicBezTo>
                    <a:pt x="96" y="267"/>
                    <a:pt x="89" y="266"/>
                    <a:pt x="91" y="273"/>
                  </a:cubicBezTo>
                  <a:cubicBezTo>
                    <a:pt x="83" y="271"/>
                    <a:pt x="89" y="277"/>
                    <a:pt x="82" y="277"/>
                  </a:cubicBezTo>
                  <a:cubicBezTo>
                    <a:pt x="82" y="279"/>
                    <a:pt x="86" y="282"/>
                    <a:pt x="84" y="282"/>
                  </a:cubicBezTo>
                  <a:cubicBezTo>
                    <a:pt x="83" y="286"/>
                    <a:pt x="81" y="282"/>
                    <a:pt x="79" y="286"/>
                  </a:cubicBezTo>
                  <a:cubicBezTo>
                    <a:pt x="79" y="287"/>
                    <a:pt x="79" y="288"/>
                    <a:pt x="80" y="288"/>
                  </a:cubicBezTo>
                  <a:cubicBezTo>
                    <a:pt x="80" y="291"/>
                    <a:pt x="76" y="289"/>
                    <a:pt x="74" y="289"/>
                  </a:cubicBezTo>
                  <a:cubicBezTo>
                    <a:pt x="73" y="289"/>
                    <a:pt x="73" y="292"/>
                    <a:pt x="72" y="293"/>
                  </a:cubicBezTo>
                  <a:cubicBezTo>
                    <a:pt x="68" y="295"/>
                    <a:pt x="62" y="292"/>
                    <a:pt x="59" y="296"/>
                  </a:cubicBezTo>
                  <a:cubicBezTo>
                    <a:pt x="57" y="295"/>
                    <a:pt x="57" y="293"/>
                    <a:pt x="55" y="292"/>
                  </a:cubicBezTo>
                  <a:cubicBezTo>
                    <a:pt x="50" y="291"/>
                    <a:pt x="44" y="293"/>
                    <a:pt x="42" y="292"/>
                  </a:cubicBezTo>
                  <a:cubicBezTo>
                    <a:pt x="43" y="287"/>
                    <a:pt x="45" y="282"/>
                    <a:pt x="41" y="280"/>
                  </a:cubicBezTo>
                  <a:cubicBezTo>
                    <a:pt x="40" y="278"/>
                    <a:pt x="43" y="277"/>
                    <a:pt x="44" y="275"/>
                  </a:cubicBezTo>
                  <a:cubicBezTo>
                    <a:pt x="44" y="272"/>
                    <a:pt x="42" y="268"/>
                    <a:pt x="45" y="266"/>
                  </a:cubicBezTo>
                  <a:cubicBezTo>
                    <a:pt x="44" y="263"/>
                    <a:pt x="44" y="259"/>
                    <a:pt x="41" y="259"/>
                  </a:cubicBezTo>
                  <a:cubicBezTo>
                    <a:pt x="42" y="257"/>
                    <a:pt x="44" y="257"/>
                    <a:pt x="44" y="255"/>
                  </a:cubicBezTo>
                  <a:cubicBezTo>
                    <a:pt x="47" y="256"/>
                    <a:pt x="54" y="253"/>
                    <a:pt x="53" y="257"/>
                  </a:cubicBezTo>
                  <a:cubicBezTo>
                    <a:pt x="56" y="255"/>
                    <a:pt x="67" y="260"/>
                    <a:pt x="69" y="257"/>
                  </a:cubicBezTo>
                  <a:cubicBezTo>
                    <a:pt x="70" y="256"/>
                    <a:pt x="70" y="257"/>
                    <a:pt x="72" y="257"/>
                  </a:cubicBezTo>
                  <a:cubicBezTo>
                    <a:pt x="71" y="257"/>
                    <a:pt x="72" y="256"/>
                    <a:pt x="73" y="256"/>
                  </a:cubicBezTo>
                  <a:cubicBezTo>
                    <a:pt x="73" y="256"/>
                    <a:pt x="73" y="257"/>
                    <a:pt x="73" y="257"/>
                  </a:cubicBezTo>
                  <a:cubicBezTo>
                    <a:pt x="76" y="256"/>
                    <a:pt x="78" y="255"/>
                    <a:pt x="79" y="252"/>
                  </a:cubicBezTo>
                  <a:cubicBezTo>
                    <a:pt x="79" y="250"/>
                    <a:pt x="82" y="244"/>
                    <a:pt x="79" y="241"/>
                  </a:cubicBezTo>
                  <a:cubicBezTo>
                    <a:pt x="77" y="239"/>
                    <a:pt x="80" y="239"/>
                    <a:pt x="78" y="236"/>
                  </a:cubicBezTo>
                  <a:cubicBezTo>
                    <a:pt x="77" y="235"/>
                    <a:pt x="76" y="235"/>
                    <a:pt x="74" y="235"/>
                  </a:cubicBezTo>
                  <a:cubicBezTo>
                    <a:pt x="75" y="234"/>
                    <a:pt x="75" y="233"/>
                    <a:pt x="75" y="231"/>
                  </a:cubicBezTo>
                  <a:cubicBezTo>
                    <a:pt x="74" y="231"/>
                    <a:pt x="73" y="233"/>
                    <a:pt x="73" y="233"/>
                  </a:cubicBezTo>
                  <a:cubicBezTo>
                    <a:pt x="71" y="232"/>
                    <a:pt x="73" y="231"/>
                    <a:pt x="72" y="230"/>
                  </a:cubicBezTo>
                  <a:cubicBezTo>
                    <a:pt x="71" y="230"/>
                    <a:pt x="67" y="230"/>
                    <a:pt x="66" y="229"/>
                  </a:cubicBezTo>
                  <a:cubicBezTo>
                    <a:pt x="65" y="229"/>
                    <a:pt x="66" y="228"/>
                    <a:pt x="65" y="228"/>
                  </a:cubicBezTo>
                  <a:cubicBezTo>
                    <a:pt x="63" y="228"/>
                    <a:pt x="63" y="228"/>
                    <a:pt x="62" y="227"/>
                  </a:cubicBezTo>
                  <a:cubicBezTo>
                    <a:pt x="61" y="223"/>
                    <a:pt x="65" y="226"/>
                    <a:pt x="65" y="226"/>
                  </a:cubicBezTo>
                  <a:cubicBezTo>
                    <a:pt x="68" y="224"/>
                    <a:pt x="71" y="222"/>
                    <a:pt x="78" y="223"/>
                  </a:cubicBezTo>
                  <a:cubicBezTo>
                    <a:pt x="78" y="221"/>
                    <a:pt x="77" y="221"/>
                    <a:pt x="75" y="221"/>
                  </a:cubicBezTo>
                  <a:cubicBezTo>
                    <a:pt x="76" y="218"/>
                    <a:pt x="80" y="221"/>
                    <a:pt x="82" y="221"/>
                  </a:cubicBezTo>
                  <a:cubicBezTo>
                    <a:pt x="83" y="221"/>
                    <a:pt x="86" y="218"/>
                    <a:pt x="86" y="221"/>
                  </a:cubicBezTo>
                  <a:cubicBezTo>
                    <a:pt x="88" y="219"/>
                    <a:pt x="89" y="215"/>
                    <a:pt x="93" y="215"/>
                  </a:cubicBezTo>
                  <a:cubicBezTo>
                    <a:pt x="91" y="211"/>
                    <a:pt x="96" y="213"/>
                    <a:pt x="95" y="209"/>
                  </a:cubicBezTo>
                  <a:cubicBezTo>
                    <a:pt x="98" y="209"/>
                    <a:pt x="100" y="209"/>
                    <a:pt x="102" y="209"/>
                  </a:cubicBezTo>
                  <a:cubicBezTo>
                    <a:pt x="102" y="208"/>
                    <a:pt x="101" y="208"/>
                    <a:pt x="100" y="208"/>
                  </a:cubicBezTo>
                  <a:cubicBezTo>
                    <a:pt x="101" y="206"/>
                    <a:pt x="104" y="207"/>
                    <a:pt x="102" y="203"/>
                  </a:cubicBezTo>
                  <a:cubicBezTo>
                    <a:pt x="106" y="203"/>
                    <a:pt x="105" y="205"/>
                    <a:pt x="107" y="203"/>
                  </a:cubicBezTo>
                  <a:cubicBezTo>
                    <a:pt x="104" y="197"/>
                    <a:pt x="109" y="200"/>
                    <a:pt x="109" y="194"/>
                  </a:cubicBezTo>
                  <a:cubicBezTo>
                    <a:pt x="111" y="194"/>
                    <a:pt x="113" y="194"/>
                    <a:pt x="114" y="194"/>
                  </a:cubicBezTo>
                  <a:cubicBezTo>
                    <a:pt x="116" y="193"/>
                    <a:pt x="116" y="192"/>
                    <a:pt x="117" y="191"/>
                  </a:cubicBezTo>
                  <a:cubicBezTo>
                    <a:pt x="118" y="191"/>
                    <a:pt x="117" y="193"/>
                    <a:pt x="118" y="193"/>
                  </a:cubicBezTo>
                  <a:cubicBezTo>
                    <a:pt x="119" y="193"/>
                    <a:pt x="119" y="191"/>
                    <a:pt x="119" y="191"/>
                  </a:cubicBezTo>
                  <a:cubicBezTo>
                    <a:pt x="120" y="191"/>
                    <a:pt x="122" y="192"/>
                    <a:pt x="124" y="191"/>
                  </a:cubicBezTo>
                  <a:cubicBezTo>
                    <a:pt x="125" y="191"/>
                    <a:pt x="126" y="188"/>
                    <a:pt x="128" y="189"/>
                  </a:cubicBezTo>
                  <a:cubicBezTo>
                    <a:pt x="128" y="186"/>
                    <a:pt x="124" y="187"/>
                    <a:pt x="125" y="183"/>
                  </a:cubicBezTo>
                  <a:cubicBezTo>
                    <a:pt x="128" y="183"/>
                    <a:pt x="126" y="182"/>
                    <a:pt x="126" y="177"/>
                  </a:cubicBezTo>
                  <a:cubicBezTo>
                    <a:pt x="126" y="174"/>
                    <a:pt x="128" y="172"/>
                    <a:pt x="127" y="169"/>
                  </a:cubicBezTo>
                  <a:cubicBezTo>
                    <a:pt x="129" y="169"/>
                    <a:pt x="130" y="169"/>
                    <a:pt x="132" y="169"/>
                  </a:cubicBezTo>
                  <a:cubicBezTo>
                    <a:pt x="135" y="169"/>
                    <a:pt x="129" y="166"/>
                    <a:pt x="134" y="167"/>
                  </a:cubicBezTo>
                  <a:cubicBezTo>
                    <a:pt x="134" y="168"/>
                    <a:pt x="136" y="168"/>
                    <a:pt x="137" y="168"/>
                  </a:cubicBezTo>
                  <a:cubicBezTo>
                    <a:pt x="135" y="171"/>
                    <a:pt x="135" y="168"/>
                    <a:pt x="135" y="171"/>
                  </a:cubicBezTo>
                  <a:cubicBezTo>
                    <a:pt x="136" y="174"/>
                    <a:pt x="135" y="175"/>
                    <a:pt x="138" y="175"/>
                  </a:cubicBezTo>
                  <a:cubicBezTo>
                    <a:pt x="138" y="177"/>
                    <a:pt x="138" y="178"/>
                    <a:pt x="137" y="179"/>
                  </a:cubicBezTo>
                  <a:cubicBezTo>
                    <a:pt x="136" y="181"/>
                    <a:pt x="142" y="177"/>
                    <a:pt x="144" y="180"/>
                  </a:cubicBezTo>
                  <a:cubicBezTo>
                    <a:pt x="143" y="183"/>
                    <a:pt x="136" y="180"/>
                    <a:pt x="135" y="184"/>
                  </a:cubicBezTo>
                  <a:cubicBezTo>
                    <a:pt x="134" y="187"/>
                    <a:pt x="138" y="187"/>
                    <a:pt x="139" y="188"/>
                  </a:cubicBezTo>
                  <a:cubicBezTo>
                    <a:pt x="140" y="189"/>
                    <a:pt x="140" y="191"/>
                    <a:pt x="142" y="190"/>
                  </a:cubicBezTo>
                  <a:cubicBezTo>
                    <a:pt x="141" y="188"/>
                    <a:pt x="138" y="188"/>
                    <a:pt x="144" y="188"/>
                  </a:cubicBezTo>
                  <a:cubicBezTo>
                    <a:pt x="145" y="188"/>
                    <a:pt x="147" y="188"/>
                    <a:pt x="148" y="188"/>
                  </a:cubicBezTo>
                  <a:cubicBezTo>
                    <a:pt x="150" y="188"/>
                    <a:pt x="151" y="189"/>
                    <a:pt x="153" y="189"/>
                  </a:cubicBezTo>
                  <a:cubicBezTo>
                    <a:pt x="156" y="189"/>
                    <a:pt x="157" y="187"/>
                    <a:pt x="160" y="188"/>
                  </a:cubicBezTo>
                  <a:cubicBezTo>
                    <a:pt x="160" y="188"/>
                    <a:pt x="164" y="190"/>
                    <a:pt x="166" y="188"/>
                  </a:cubicBezTo>
                  <a:cubicBezTo>
                    <a:pt x="166" y="188"/>
                    <a:pt x="166" y="187"/>
                    <a:pt x="166" y="187"/>
                  </a:cubicBezTo>
                  <a:cubicBezTo>
                    <a:pt x="169" y="186"/>
                    <a:pt x="173" y="187"/>
                    <a:pt x="174" y="184"/>
                  </a:cubicBezTo>
                  <a:cubicBezTo>
                    <a:pt x="179" y="189"/>
                    <a:pt x="182" y="180"/>
                    <a:pt x="185" y="183"/>
                  </a:cubicBezTo>
                  <a:cubicBezTo>
                    <a:pt x="185" y="182"/>
                    <a:pt x="185" y="180"/>
                    <a:pt x="185" y="179"/>
                  </a:cubicBezTo>
                  <a:cubicBezTo>
                    <a:pt x="187" y="179"/>
                    <a:pt x="187" y="178"/>
                    <a:pt x="187" y="176"/>
                  </a:cubicBezTo>
                  <a:cubicBezTo>
                    <a:pt x="187" y="176"/>
                    <a:pt x="188" y="173"/>
                    <a:pt x="188" y="173"/>
                  </a:cubicBezTo>
                  <a:cubicBezTo>
                    <a:pt x="190" y="172"/>
                    <a:pt x="188" y="172"/>
                    <a:pt x="188" y="169"/>
                  </a:cubicBezTo>
                  <a:cubicBezTo>
                    <a:pt x="191" y="169"/>
                    <a:pt x="193" y="169"/>
                    <a:pt x="193" y="167"/>
                  </a:cubicBezTo>
                  <a:cubicBezTo>
                    <a:pt x="194" y="167"/>
                    <a:pt x="194" y="168"/>
                    <a:pt x="194" y="169"/>
                  </a:cubicBezTo>
                  <a:cubicBezTo>
                    <a:pt x="195" y="168"/>
                    <a:pt x="197" y="168"/>
                    <a:pt x="199" y="168"/>
                  </a:cubicBezTo>
                  <a:cubicBezTo>
                    <a:pt x="200" y="168"/>
                    <a:pt x="200" y="166"/>
                    <a:pt x="201" y="166"/>
                  </a:cubicBezTo>
                  <a:cubicBezTo>
                    <a:pt x="202" y="163"/>
                    <a:pt x="201" y="161"/>
                    <a:pt x="199" y="161"/>
                  </a:cubicBezTo>
                  <a:cubicBezTo>
                    <a:pt x="200" y="160"/>
                    <a:pt x="200" y="158"/>
                    <a:pt x="200" y="156"/>
                  </a:cubicBezTo>
                  <a:cubicBezTo>
                    <a:pt x="203" y="157"/>
                    <a:pt x="204" y="156"/>
                    <a:pt x="204" y="154"/>
                  </a:cubicBezTo>
                  <a:cubicBezTo>
                    <a:pt x="207" y="157"/>
                    <a:pt x="207" y="152"/>
                    <a:pt x="212" y="154"/>
                  </a:cubicBezTo>
                  <a:cubicBezTo>
                    <a:pt x="212" y="154"/>
                    <a:pt x="213" y="155"/>
                    <a:pt x="213" y="155"/>
                  </a:cubicBezTo>
                  <a:cubicBezTo>
                    <a:pt x="214" y="155"/>
                    <a:pt x="214" y="154"/>
                    <a:pt x="215" y="154"/>
                  </a:cubicBezTo>
                  <a:cubicBezTo>
                    <a:pt x="216" y="154"/>
                    <a:pt x="218" y="155"/>
                    <a:pt x="218" y="155"/>
                  </a:cubicBezTo>
                  <a:cubicBezTo>
                    <a:pt x="219" y="155"/>
                    <a:pt x="218" y="153"/>
                    <a:pt x="219" y="153"/>
                  </a:cubicBezTo>
                  <a:cubicBezTo>
                    <a:pt x="220" y="152"/>
                    <a:pt x="221" y="153"/>
                    <a:pt x="221" y="153"/>
                  </a:cubicBezTo>
                  <a:cubicBezTo>
                    <a:pt x="223" y="151"/>
                    <a:pt x="223" y="149"/>
                    <a:pt x="226" y="150"/>
                  </a:cubicBezTo>
                  <a:cubicBezTo>
                    <a:pt x="224" y="149"/>
                    <a:pt x="226" y="144"/>
                    <a:pt x="222" y="144"/>
                  </a:cubicBezTo>
                  <a:cubicBezTo>
                    <a:pt x="220" y="143"/>
                    <a:pt x="221" y="147"/>
                    <a:pt x="220" y="147"/>
                  </a:cubicBezTo>
                  <a:cubicBezTo>
                    <a:pt x="219" y="147"/>
                    <a:pt x="219" y="145"/>
                    <a:pt x="218" y="146"/>
                  </a:cubicBezTo>
                  <a:cubicBezTo>
                    <a:pt x="217" y="146"/>
                    <a:pt x="216" y="147"/>
                    <a:pt x="217" y="147"/>
                  </a:cubicBezTo>
                  <a:cubicBezTo>
                    <a:pt x="216" y="147"/>
                    <a:pt x="215" y="145"/>
                    <a:pt x="214" y="146"/>
                  </a:cubicBezTo>
                  <a:cubicBezTo>
                    <a:pt x="212" y="146"/>
                    <a:pt x="211" y="148"/>
                    <a:pt x="208" y="147"/>
                  </a:cubicBezTo>
                  <a:cubicBezTo>
                    <a:pt x="207" y="147"/>
                    <a:pt x="207" y="148"/>
                    <a:pt x="207" y="149"/>
                  </a:cubicBezTo>
                  <a:cubicBezTo>
                    <a:pt x="202" y="148"/>
                    <a:pt x="197" y="149"/>
                    <a:pt x="193" y="148"/>
                  </a:cubicBezTo>
                  <a:cubicBezTo>
                    <a:pt x="193" y="148"/>
                    <a:pt x="193" y="146"/>
                    <a:pt x="193" y="146"/>
                  </a:cubicBezTo>
                  <a:cubicBezTo>
                    <a:pt x="192" y="145"/>
                    <a:pt x="189" y="146"/>
                    <a:pt x="188" y="144"/>
                  </a:cubicBezTo>
                  <a:cubicBezTo>
                    <a:pt x="191" y="138"/>
                    <a:pt x="189" y="134"/>
                    <a:pt x="188" y="127"/>
                  </a:cubicBezTo>
                  <a:cubicBezTo>
                    <a:pt x="191" y="126"/>
                    <a:pt x="196" y="122"/>
                    <a:pt x="198" y="124"/>
                  </a:cubicBezTo>
                  <a:cubicBezTo>
                    <a:pt x="200" y="123"/>
                    <a:pt x="197" y="123"/>
                    <a:pt x="199" y="120"/>
                  </a:cubicBezTo>
                  <a:cubicBezTo>
                    <a:pt x="203" y="120"/>
                    <a:pt x="203" y="113"/>
                    <a:pt x="204" y="111"/>
                  </a:cubicBezTo>
                  <a:cubicBezTo>
                    <a:pt x="204" y="111"/>
                    <a:pt x="206" y="112"/>
                    <a:pt x="206" y="111"/>
                  </a:cubicBezTo>
                  <a:cubicBezTo>
                    <a:pt x="206" y="109"/>
                    <a:pt x="202" y="108"/>
                    <a:pt x="204" y="106"/>
                  </a:cubicBezTo>
                  <a:cubicBezTo>
                    <a:pt x="202" y="107"/>
                    <a:pt x="199" y="105"/>
                    <a:pt x="197" y="106"/>
                  </a:cubicBezTo>
                  <a:cubicBezTo>
                    <a:pt x="194" y="106"/>
                    <a:pt x="191" y="108"/>
                    <a:pt x="188" y="108"/>
                  </a:cubicBezTo>
                  <a:cubicBezTo>
                    <a:pt x="187" y="106"/>
                    <a:pt x="186" y="115"/>
                    <a:pt x="187" y="113"/>
                  </a:cubicBezTo>
                  <a:cubicBezTo>
                    <a:pt x="186" y="115"/>
                    <a:pt x="185" y="112"/>
                    <a:pt x="185" y="113"/>
                  </a:cubicBezTo>
                  <a:cubicBezTo>
                    <a:pt x="184" y="114"/>
                    <a:pt x="185" y="116"/>
                    <a:pt x="185" y="117"/>
                  </a:cubicBezTo>
                  <a:cubicBezTo>
                    <a:pt x="185" y="118"/>
                    <a:pt x="182" y="120"/>
                    <a:pt x="180" y="122"/>
                  </a:cubicBezTo>
                  <a:cubicBezTo>
                    <a:pt x="177" y="126"/>
                    <a:pt x="177" y="128"/>
                    <a:pt x="172" y="128"/>
                  </a:cubicBezTo>
                  <a:cubicBezTo>
                    <a:pt x="172" y="130"/>
                    <a:pt x="174" y="131"/>
                    <a:pt x="172" y="131"/>
                  </a:cubicBezTo>
                  <a:cubicBezTo>
                    <a:pt x="170" y="132"/>
                    <a:pt x="172" y="133"/>
                    <a:pt x="171" y="134"/>
                  </a:cubicBezTo>
                  <a:cubicBezTo>
                    <a:pt x="170" y="134"/>
                    <a:pt x="169" y="133"/>
                    <a:pt x="168" y="134"/>
                  </a:cubicBezTo>
                  <a:cubicBezTo>
                    <a:pt x="168" y="134"/>
                    <a:pt x="169" y="136"/>
                    <a:pt x="168" y="136"/>
                  </a:cubicBezTo>
                  <a:cubicBezTo>
                    <a:pt x="168" y="136"/>
                    <a:pt x="167" y="136"/>
                    <a:pt x="167" y="136"/>
                  </a:cubicBezTo>
                  <a:cubicBezTo>
                    <a:pt x="166" y="138"/>
                    <a:pt x="168" y="141"/>
                    <a:pt x="166" y="141"/>
                  </a:cubicBezTo>
                  <a:cubicBezTo>
                    <a:pt x="167" y="142"/>
                    <a:pt x="169" y="143"/>
                    <a:pt x="167" y="143"/>
                  </a:cubicBezTo>
                  <a:cubicBezTo>
                    <a:pt x="169" y="145"/>
                    <a:pt x="170" y="147"/>
                    <a:pt x="173" y="147"/>
                  </a:cubicBezTo>
                  <a:cubicBezTo>
                    <a:pt x="173" y="149"/>
                    <a:pt x="174" y="150"/>
                    <a:pt x="175" y="150"/>
                  </a:cubicBezTo>
                  <a:cubicBezTo>
                    <a:pt x="175" y="151"/>
                    <a:pt x="174" y="151"/>
                    <a:pt x="173" y="153"/>
                  </a:cubicBezTo>
                  <a:cubicBezTo>
                    <a:pt x="172" y="154"/>
                    <a:pt x="173" y="155"/>
                    <a:pt x="172" y="156"/>
                  </a:cubicBezTo>
                  <a:cubicBezTo>
                    <a:pt x="171" y="157"/>
                    <a:pt x="169" y="157"/>
                    <a:pt x="167" y="157"/>
                  </a:cubicBezTo>
                  <a:cubicBezTo>
                    <a:pt x="167" y="162"/>
                    <a:pt x="163" y="164"/>
                    <a:pt x="164" y="170"/>
                  </a:cubicBezTo>
                  <a:cubicBezTo>
                    <a:pt x="159" y="169"/>
                    <a:pt x="160" y="176"/>
                    <a:pt x="157" y="176"/>
                  </a:cubicBezTo>
                  <a:cubicBezTo>
                    <a:pt x="156" y="176"/>
                    <a:pt x="156" y="176"/>
                    <a:pt x="155" y="176"/>
                  </a:cubicBezTo>
                  <a:cubicBezTo>
                    <a:pt x="154" y="177"/>
                    <a:pt x="155" y="178"/>
                    <a:pt x="154" y="179"/>
                  </a:cubicBezTo>
                  <a:cubicBezTo>
                    <a:pt x="152" y="179"/>
                    <a:pt x="150" y="177"/>
                    <a:pt x="148" y="180"/>
                  </a:cubicBezTo>
                  <a:cubicBezTo>
                    <a:pt x="146" y="180"/>
                    <a:pt x="148" y="175"/>
                    <a:pt x="147" y="173"/>
                  </a:cubicBezTo>
                  <a:cubicBezTo>
                    <a:pt x="146" y="172"/>
                    <a:pt x="146" y="169"/>
                    <a:pt x="145" y="169"/>
                  </a:cubicBezTo>
                  <a:cubicBezTo>
                    <a:pt x="142" y="169"/>
                    <a:pt x="146" y="166"/>
                    <a:pt x="141" y="166"/>
                  </a:cubicBezTo>
                  <a:cubicBezTo>
                    <a:pt x="143" y="163"/>
                    <a:pt x="139" y="162"/>
                    <a:pt x="139" y="161"/>
                  </a:cubicBezTo>
                  <a:cubicBezTo>
                    <a:pt x="139" y="160"/>
                    <a:pt x="140" y="160"/>
                    <a:pt x="140" y="158"/>
                  </a:cubicBezTo>
                  <a:cubicBezTo>
                    <a:pt x="140" y="155"/>
                    <a:pt x="137" y="154"/>
                    <a:pt x="134" y="151"/>
                  </a:cubicBezTo>
                  <a:cubicBezTo>
                    <a:pt x="131" y="153"/>
                    <a:pt x="132" y="158"/>
                    <a:pt x="126" y="157"/>
                  </a:cubicBezTo>
                  <a:cubicBezTo>
                    <a:pt x="126" y="158"/>
                    <a:pt x="127" y="158"/>
                    <a:pt x="128" y="158"/>
                  </a:cubicBezTo>
                  <a:cubicBezTo>
                    <a:pt x="128" y="160"/>
                    <a:pt x="127" y="159"/>
                    <a:pt x="126" y="160"/>
                  </a:cubicBezTo>
                  <a:cubicBezTo>
                    <a:pt x="124" y="160"/>
                    <a:pt x="125" y="164"/>
                    <a:pt x="122" y="163"/>
                  </a:cubicBezTo>
                  <a:cubicBezTo>
                    <a:pt x="117" y="164"/>
                    <a:pt x="119" y="158"/>
                    <a:pt x="113" y="160"/>
                  </a:cubicBezTo>
                  <a:cubicBezTo>
                    <a:pt x="113" y="159"/>
                    <a:pt x="114" y="159"/>
                    <a:pt x="115" y="158"/>
                  </a:cubicBezTo>
                  <a:cubicBezTo>
                    <a:pt x="117" y="155"/>
                    <a:pt x="112" y="153"/>
                    <a:pt x="115" y="151"/>
                  </a:cubicBezTo>
                  <a:cubicBezTo>
                    <a:pt x="115" y="150"/>
                    <a:pt x="113" y="150"/>
                    <a:pt x="112" y="149"/>
                  </a:cubicBezTo>
                  <a:cubicBezTo>
                    <a:pt x="111" y="148"/>
                    <a:pt x="113" y="147"/>
                    <a:pt x="113" y="147"/>
                  </a:cubicBezTo>
                  <a:cubicBezTo>
                    <a:pt x="113" y="145"/>
                    <a:pt x="111" y="145"/>
                    <a:pt x="111" y="144"/>
                  </a:cubicBezTo>
                  <a:cubicBezTo>
                    <a:pt x="111" y="143"/>
                    <a:pt x="112" y="136"/>
                    <a:pt x="111" y="141"/>
                  </a:cubicBezTo>
                  <a:cubicBezTo>
                    <a:pt x="109" y="140"/>
                    <a:pt x="110" y="138"/>
                    <a:pt x="112" y="138"/>
                  </a:cubicBezTo>
                  <a:cubicBezTo>
                    <a:pt x="110" y="134"/>
                    <a:pt x="116" y="133"/>
                    <a:pt x="113" y="133"/>
                  </a:cubicBezTo>
                  <a:cubicBezTo>
                    <a:pt x="113" y="131"/>
                    <a:pt x="116" y="132"/>
                    <a:pt x="117" y="130"/>
                  </a:cubicBezTo>
                  <a:cubicBezTo>
                    <a:pt x="117" y="129"/>
                    <a:pt x="118" y="130"/>
                    <a:pt x="118" y="130"/>
                  </a:cubicBezTo>
                  <a:cubicBezTo>
                    <a:pt x="119" y="130"/>
                    <a:pt x="119" y="128"/>
                    <a:pt x="120" y="128"/>
                  </a:cubicBezTo>
                  <a:cubicBezTo>
                    <a:pt x="121" y="128"/>
                    <a:pt x="121" y="126"/>
                    <a:pt x="121" y="124"/>
                  </a:cubicBezTo>
                  <a:cubicBezTo>
                    <a:pt x="124" y="125"/>
                    <a:pt x="125" y="124"/>
                    <a:pt x="125" y="122"/>
                  </a:cubicBezTo>
                  <a:cubicBezTo>
                    <a:pt x="128" y="121"/>
                    <a:pt x="126" y="126"/>
                    <a:pt x="131" y="124"/>
                  </a:cubicBezTo>
                  <a:cubicBezTo>
                    <a:pt x="131" y="123"/>
                    <a:pt x="129" y="123"/>
                    <a:pt x="128" y="123"/>
                  </a:cubicBezTo>
                  <a:cubicBezTo>
                    <a:pt x="132" y="120"/>
                    <a:pt x="135" y="122"/>
                    <a:pt x="138" y="118"/>
                  </a:cubicBezTo>
                  <a:cubicBezTo>
                    <a:pt x="138" y="118"/>
                    <a:pt x="137" y="117"/>
                    <a:pt x="138" y="116"/>
                  </a:cubicBezTo>
                  <a:cubicBezTo>
                    <a:pt x="138" y="116"/>
                    <a:pt x="140" y="117"/>
                    <a:pt x="140" y="116"/>
                  </a:cubicBezTo>
                  <a:cubicBezTo>
                    <a:pt x="141" y="115"/>
                    <a:pt x="140" y="113"/>
                    <a:pt x="140" y="113"/>
                  </a:cubicBezTo>
                  <a:cubicBezTo>
                    <a:pt x="140" y="112"/>
                    <a:pt x="143" y="111"/>
                    <a:pt x="144" y="110"/>
                  </a:cubicBezTo>
                  <a:cubicBezTo>
                    <a:pt x="144" y="109"/>
                    <a:pt x="143" y="107"/>
                    <a:pt x="144" y="106"/>
                  </a:cubicBezTo>
                  <a:cubicBezTo>
                    <a:pt x="144" y="105"/>
                    <a:pt x="145" y="107"/>
                    <a:pt x="146" y="107"/>
                  </a:cubicBezTo>
                  <a:cubicBezTo>
                    <a:pt x="145" y="107"/>
                    <a:pt x="148" y="101"/>
                    <a:pt x="147" y="101"/>
                  </a:cubicBezTo>
                  <a:cubicBezTo>
                    <a:pt x="150" y="104"/>
                    <a:pt x="150" y="99"/>
                    <a:pt x="153" y="98"/>
                  </a:cubicBezTo>
                  <a:cubicBezTo>
                    <a:pt x="153" y="96"/>
                    <a:pt x="155" y="95"/>
                    <a:pt x="153" y="95"/>
                  </a:cubicBezTo>
                  <a:cubicBezTo>
                    <a:pt x="153" y="93"/>
                    <a:pt x="156" y="94"/>
                    <a:pt x="157" y="91"/>
                  </a:cubicBezTo>
                  <a:cubicBezTo>
                    <a:pt x="157" y="90"/>
                    <a:pt x="159" y="90"/>
                    <a:pt x="160" y="90"/>
                  </a:cubicBezTo>
                  <a:cubicBezTo>
                    <a:pt x="160" y="89"/>
                    <a:pt x="160" y="88"/>
                    <a:pt x="159" y="88"/>
                  </a:cubicBezTo>
                  <a:cubicBezTo>
                    <a:pt x="162" y="85"/>
                    <a:pt x="164" y="85"/>
                    <a:pt x="167" y="84"/>
                  </a:cubicBezTo>
                  <a:cubicBezTo>
                    <a:pt x="169" y="83"/>
                    <a:pt x="167" y="83"/>
                    <a:pt x="168" y="80"/>
                  </a:cubicBezTo>
                  <a:cubicBezTo>
                    <a:pt x="169" y="79"/>
                    <a:pt x="172" y="78"/>
                    <a:pt x="172" y="76"/>
                  </a:cubicBezTo>
                  <a:cubicBezTo>
                    <a:pt x="172" y="73"/>
                    <a:pt x="175" y="77"/>
                    <a:pt x="175" y="73"/>
                  </a:cubicBezTo>
                  <a:cubicBezTo>
                    <a:pt x="180" y="71"/>
                    <a:pt x="185" y="75"/>
                    <a:pt x="185" y="68"/>
                  </a:cubicBezTo>
                  <a:cubicBezTo>
                    <a:pt x="187" y="69"/>
                    <a:pt x="192" y="67"/>
                    <a:pt x="195" y="69"/>
                  </a:cubicBezTo>
                  <a:cubicBezTo>
                    <a:pt x="197" y="68"/>
                    <a:pt x="197" y="67"/>
                    <a:pt x="198" y="65"/>
                  </a:cubicBezTo>
                  <a:cubicBezTo>
                    <a:pt x="201" y="64"/>
                    <a:pt x="204" y="69"/>
                    <a:pt x="204" y="64"/>
                  </a:cubicBezTo>
                  <a:cubicBezTo>
                    <a:pt x="206" y="65"/>
                    <a:pt x="206" y="67"/>
                    <a:pt x="208" y="68"/>
                  </a:cubicBezTo>
                  <a:cubicBezTo>
                    <a:pt x="210" y="67"/>
                    <a:pt x="209" y="64"/>
                    <a:pt x="213" y="65"/>
                  </a:cubicBezTo>
                  <a:cubicBezTo>
                    <a:pt x="213" y="67"/>
                    <a:pt x="212" y="68"/>
                    <a:pt x="212" y="69"/>
                  </a:cubicBezTo>
                  <a:cubicBezTo>
                    <a:pt x="213" y="70"/>
                    <a:pt x="218" y="64"/>
                    <a:pt x="221" y="67"/>
                  </a:cubicBezTo>
                  <a:cubicBezTo>
                    <a:pt x="223" y="68"/>
                    <a:pt x="222" y="66"/>
                    <a:pt x="224" y="67"/>
                  </a:cubicBezTo>
                  <a:cubicBezTo>
                    <a:pt x="226" y="67"/>
                    <a:pt x="229" y="69"/>
                    <a:pt x="232" y="68"/>
                  </a:cubicBezTo>
                  <a:cubicBezTo>
                    <a:pt x="231" y="68"/>
                    <a:pt x="233" y="71"/>
                    <a:pt x="232" y="71"/>
                  </a:cubicBezTo>
                  <a:cubicBezTo>
                    <a:pt x="232" y="72"/>
                    <a:pt x="230" y="71"/>
                    <a:pt x="230" y="71"/>
                  </a:cubicBezTo>
                  <a:cubicBezTo>
                    <a:pt x="229" y="72"/>
                    <a:pt x="230" y="74"/>
                    <a:pt x="227" y="74"/>
                  </a:cubicBezTo>
                  <a:cubicBezTo>
                    <a:pt x="229" y="77"/>
                    <a:pt x="236" y="74"/>
                    <a:pt x="239" y="74"/>
                  </a:cubicBezTo>
                  <a:cubicBezTo>
                    <a:pt x="241" y="73"/>
                    <a:pt x="241" y="76"/>
                    <a:pt x="241" y="76"/>
                  </a:cubicBezTo>
                  <a:cubicBezTo>
                    <a:pt x="242" y="77"/>
                    <a:pt x="245" y="75"/>
                    <a:pt x="245" y="77"/>
                  </a:cubicBezTo>
                  <a:cubicBezTo>
                    <a:pt x="253" y="75"/>
                    <a:pt x="255" y="82"/>
                    <a:pt x="260" y="80"/>
                  </a:cubicBezTo>
                  <a:cubicBezTo>
                    <a:pt x="259" y="83"/>
                    <a:pt x="264" y="81"/>
                    <a:pt x="264" y="84"/>
                  </a:cubicBezTo>
                  <a:cubicBezTo>
                    <a:pt x="267" y="84"/>
                    <a:pt x="272" y="84"/>
                    <a:pt x="268" y="87"/>
                  </a:cubicBezTo>
                  <a:cubicBezTo>
                    <a:pt x="271" y="87"/>
                    <a:pt x="273" y="87"/>
                    <a:pt x="275" y="88"/>
                  </a:cubicBezTo>
                  <a:cubicBezTo>
                    <a:pt x="276" y="88"/>
                    <a:pt x="275" y="90"/>
                    <a:pt x="275" y="90"/>
                  </a:cubicBezTo>
                  <a:cubicBezTo>
                    <a:pt x="276" y="91"/>
                    <a:pt x="278" y="90"/>
                    <a:pt x="279" y="90"/>
                  </a:cubicBezTo>
                  <a:cubicBezTo>
                    <a:pt x="280" y="95"/>
                    <a:pt x="280" y="96"/>
                    <a:pt x="279" y="101"/>
                  </a:cubicBezTo>
                  <a:cubicBezTo>
                    <a:pt x="277" y="98"/>
                    <a:pt x="275" y="102"/>
                    <a:pt x="272" y="102"/>
                  </a:cubicBezTo>
                  <a:cubicBezTo>
                    <a:pt x="269" y="102"/>
                    <a:pt x="264" y="99"/>
                    <a:pt x="261" y="102"/>
                  </a:cubicBezTo>
                  <a:cubicBezTo>
                    <a:pt x="260" y="102"/>
                    <a:pt x="261" y="100"/>
                    <a:pt x="260" y="100"/>
                  </a:cubicBezTo>
                  <a:cubicBezTo>
                    <a:pt x="259" y="99"/>
                    <a:pt x="258" y="101"/>
                    <a:pt x="258" y="101"/>
                  </a:cubicBezTo>
                  <a:cubicBezTo>
                    <a:pt x="257" y="101"/>
                    <a:pt x="256" y="98"/>
                    <a:pt x="255" y="98"/>
                  </a:cubicBezTo>
                  <a:cubicBezTo>
                    <a:pt x="254" y="98"/>
                    <a:pt x="250" y="102"/>
                    <a:pt x="251" y="97"/>
                  </a:cubicBezTo>
                  <a:cubicBezTo>
                    <a:pt x="247" y="99"/>
                    <a:pt x="248" y="97"/>
                    <a:pt x="244" y="97"/>
                  </a:cubicBezTo>
                  <a:cubicBezTo>
                    <a:pt x="243" y="99"/>
                    <a:pt x="245" y="100"/>
                    <a:pt x="246" y="100"/>
                  </a:cubicBezTo>
                  <a:cubicBezTo>
                    <a:pt x="248" y="99"/>
                    <a:pt x="248" y="101"/>
                    <a:pt x="250" y="101"/>
                  </a:cubicBezTo>
                  <a:cubicBezTo>
                    <a:pt x="247" y="103"/>
                    <a:pt x="250" y="102"/>
                    <a:pt x="251" y="103"/>
                  </a:cubicBezTo>
                  <a:cubicBezTo>
                    <a:pt x="251" y="104"/>
                    <a:pt x="250" y="105"/>
                    <a:pt x="251" y="106"/>
                  </a:cubicBezTo>
                  <a:cubicBezTo>
                    <a:pt x="251" y="106"/>
                    <a:pt x="253" y="107"/>
                    <a:pt x="253" y="108"/>
                  </a:cubicBezTo>
                  <a:cubicBezTo>
                    <a:pt x="253" y="109"/>
                    <a:pt x="256" y="112"/>
                    <a:pt x="255" y="116"/>
                  </a:cubicBezTo>
                  <a:cubicBezTo>
                    <a:pt x="256" y="120"/>
                    <a:pt x="263" y="117"/>
                    <a:pt x="264" y="121"/>
                  </a:cubicBezTo>
                  <a:cubicBezTo>
                    <a:pt x="265" y="120"/>
                    <a:pt x="265" y="118"/>
                    <a:pt x="267" y="118"/>
                  </a:cubicBezTo>
                  <a:cubicBezTo>
                    <a:pt x="267" y="115"/>
                    <a:pt x="262" y="116"/>
                    <a:pt x="260" y="114"/>
                  </a:cubicBezTo>
                  <a:cubicBezTo>
                    <a:pt x="259" y="109"/>
                    <a:pt x="267" y="112"/>
                    <a:pt x="270" y="111"/>
                  </a:cubicBezTo>
                  <a:cubicBezTo>
                    <a:pt x="269" y="114"/>
                    <a:pt x="275" y="111"/>
                    <a:pt x="273" y="115"/>
                  </a:cubicBezTo>
                  <a:cubicBezTo>
                    <a:pt x="276" y="116"/>
                    <a:pt x="278" y="111"/>
                    <a:pt x="278" y="116"/>
                  </a:cubicBezTo>
                  <a:cubicBezTo>
                    <a:pt x="281" y="115"/>
                    <a:pt x="278" y="110"/>
                    <a:pt x="275" y="110"/>
                  </a:cubicBezTo>
                  <a:cubicBezTo>
                    <a:pt x="276" y="108"/>
                    <a:pt x="279" y="107"/>
                    <a:pt x="281" y="107"/>
                  </a:cubicBezTo>
                  <a:cubicBezTo>
                    <a:pt x="283" y="105"/>
                    <a:pt x="283" y="102"/>
                    <a:pt x="285" y="101"/>
                  </a:cubicBezTo>
                  <a:cubicBezTo>
                    <a:pt x="290" y="100"/>
                    <a:pt x="292" y="102"/>
                    <a:pt x="296" y="103"/>
                  </a:cubicBezTo>
                  <a:cubicBezTo>
                    <a:pt x="297" y="103"/>
                    <a:pt x="296" y="101"/>
                    <a:pt x="298" y="101"/>
                  </a:cubicBezTo>
                  <a:cubicBezTo>
                    <a:pt x="298" y="99"/>
                    <a:pt x="297" y="98"/>
                    <a:pt x="296" y="97"/>
                  </a:cubicBezTo>
                  <a:cubicBezTo>
                    <a:pt x="297" y="93"/>
                    <a:pt x="297" y="89"/>
                    <a:pt x="297" y="84"/>
                  </a:cubicBezTo>
                  <a:cubicBezTo>
                    <a:pt x="300" y="84"/>
                    <a:pt x="304" y="84"/>
                    <a:pt x="306" y="86"/>
                  </a:cubicBezTo>
                  <a:cubicBezTo>
                    <a:pt x="307" y="86"/>
                    <a:pt x="310" y="86"/>
                    <a:pt x="310" y="89"/>
                  </a:cubicBezTo>
                  <a:cubicBezTo>
                    <a:pt x="307" y="89"/>
                    <a:pt x="305" y="89"/>
                    <a:pt x="303" y="89"/>
                  </a:cubicBezTo>
                  <a:cubicBezTo>
                    <a:pt x="303" y="90"/>
                    <a:pt x="303" y="91"/>
                    <a:pt x="303" y="93"/>
                  </a:cubicBezTo>
                  <a:cubicBezTo>
                    <a:pt x="305" y="96"/>
                    <a:pt x="306" y="92"/>
                    <a:pt x="308" y="94"/>
                  </a:cubicBezTo>
                  <a:cubicBezTo>
                    <a:pt x="310" y="94"/>
                    <a:pt x="305" y="95"/>
                    <a:pt x="305" y="95"/>
                  </a:cubicBezTo>
                  <a:cubicBezTo>
                    <a:pt x="304" y="97"/>
                    <a:pt x="308" y="95"/>
                    <a:pt x="310" y="97"/>
                  </a:cubicBezTo>
                  <a:cubicBezTo>
                    <a:pt x="312" y="96"/>
                    <a:pt x="314" y="95"/>
                    <a:pt x="315" y="93"/>
                  </a:cubicBezTo>
                  <a:cubicBezTo>
                    <a:pt x="316" y="92"/>
                    <a:pt x="317" y="92"/>
                    <a:pt x="317" y="90"/>
                  </a:cubicBezTo>
                  <a:cubicBezTo>
                    <a:pt x="322" y="92"/>
                    <a:pt x="321" y="87"/>
                    <a:pt x="326" y="88"/>
                  </a:cubicBezTo>
                  <a:cubicBezTo>
                    <a:pt x="328" y="87"/>
                    <a:pt x="329" y="86"/>
                    <a:pt x="328" y="84"/>
                  </a:cubicBezTo>
                  <a:cubicBezTo>
                    <a:pt x="330" y="84"/>
                    <a:pt x="332" y="83"/>
                    <a:pt x="332" y="82"/>
                  </a:cubicBezTo>
                  <a:cubicBezTo>
                    <a:pt x="337" y="86"/>
                    <a:pt x="340" y="80"/>
                    <a:pt x="345" y="80"/>
                  </a:cubicBezTo>
                  <a:cubicBezTo>
                    <a:pt x="345" y="81"/>
                    <a:pt x="345" y="83"/>
                    <a:pt x="345" y="84"/>
                  </a:cubicBezTo>
                  <a:cubicBezTo>
                    <a:pt x="349" y="85"/>
                    <a:pt x="353" y="84"/>
                    <a:pt x="356" y="83"/>
                  </a:cubicBezTo>
                  <a:cubicBezTo>
                    <a:pt x="356" y="83"/>
                    <a:pt x="358" y="83"/>
                    <a:pt x="358" y="83"/>
                  </a:cubicBezTo>
                  <a:cubicBezTo>
                    <a:pt x="358" y="83"/>
                    <a:pt x="358" y="82"/>
                    <a:pt x="358" y="82"/>
                  </a:cubicBezTo>
                  <a:cubicBezTo>
                    <a:pt x="360" y="81"/>
                    <a:pt x="364" y="82"/>
                    <a:pt x="364" y="78"/>
                  </a:cubicBezTo>
                  <a:cubicBezTo>
                    <a:pt x="367" y="80"/>
                    <a:pt x="371" y="80"/>
                    <a:pt x="373" y="83"/>
                  </a:cubicBezTo>
                  <a:cubicBezTo>
                    <a:pt x="375" y="82"/>
                    <a:pt x="376" y="81"/>
                    <a:pt x="377" y="80"/>
                  </a:cubicBezTo>
                  <a:cubicBezTo>
                    <a:pt x="377" y="78"/>
                    <a:pt x="372" y="77"/>
                    <a:pt x="376" y="76"/>
                  </a:cubicBezTo>
                  <a:cubicBezTo>
                    <a:pt x="374" y="73"/>
                    <a:pt x="368" y="74"/>
                    <a:pt x="370" y="68"/>
                  </a:cubicBezTo>
                  <a:cubicBezTo>
                    <a:pt x="372" y="69"/>
                    <a:pt x="372" y="71"/>
                    <a:pt x="376" y="71"/>
                  </a:cubicBezTo>
                  <a:cubicBezTo>
                    <a:pt x="377" y="72"/>
                    <a:pt x="379" y="75"/>
                    <a:pt x="383" y="74"/>
                  </a:cubicBezTo>
                  <a:cubicBezTo>
                    <a:pt x="383" y="74"/>
                    <a:pt x="384" y="73"/>
                    <a:pt x="384" y="73"/>
                  </a:cubicBezTo>
                  <a:cubicBezTo>
                    <a:pt x="385" y="72"/>
                    <a:pt x="386" y="75"/>
                    <a:pt x="386" y="73"/>
                  </a:cubicBezTo>
                  <a:cubicBezTo>
                    <a:pt x="388" y="72"/>
                    <a:pt x="388" y="75"/>
                    <a:pt x="389" y="75"/>
                  </a:cubicBezTo>
                  <a:cubicBezTo>
                    <a:pt x="390" y="76"/>
                    <a:pt x="393" y="74"/>
                    <a:pt x="392" y="77"/>
                  </a:cubicBezTo>
                  <a:cubicBezTo>
                    <a:pt x="396" y="76"/>
                    <a:pt x="397" y="78"/>
                    <a:pt x="401" y="76"/>
                  </a:cubicBezTo>
                  <a:cubicBezTo>
                    <a:pt x="400" y="80"/>
                    <a:pt x="405" y="77"/>
                    <a:pt x="404" y="81"/>
                  </a:cubicBezTo>
                  <a:cubicBezTo>
                    <a:pt x="406" y="81"/>
                    <a:pt x="407" y="82"/>
                    <a:pt x="407" y="83"/>
                  </a:cubicBezTo>
                  <a:cubicBezTo>
                    <a:pt x="411" y="83"/>
                    <a:pt x="412" y="85"/>
                    <a:pt x="416" y="84"/>
                  </a:cubicBezTo>
                  <a:cubicBezTo>
                    <a:pt x="418" y="77"/>
                    <a:pt x="409" y="81"/>
                    <a:pt x="411" y="74"/>
                  </a:cubicBezTo>
                  <a:cubicBezTo>
                    <a:pt x="410" y="72"/>
                    <a:pt x="409" y="74"/>
                    <a:pt x="407" y="74"/>
                  </a:cubicBezTo>
                  <a:cubicBezTo>
                    <a:pt x="407" y="71"/>
                    <a:pt x="409" y="70"/>
                    <a:pt x="409" y="67"/>
                  </a:cubicBezTo>
                  <a:cubicBezTo>
                    <a:pt x="409" y="65"/>
                    <a:pt x="407" y="66"/>
                    <a:pt x="406" y="65"/>
                  </a:cubicBezTo>
                  <a:cubicBezTo>
                    <a:pt x="406" y="65"/>
                    <a:pt x="408" y="63"/>
                    <a:pt x="406" y="63"/>
                  </a:cubicBezTo>
                  <a:cubicBezTo>
                    <a:pt x="406" y="61"/>
                    <a:pt x="409" y="62"/>
                    <a:pt x="409" y="58"/>
                  </a:cubicBezTo>
                  <a:cubicBezTo>
                    <a:pt x="411" y="58"/>
                    <a:pt x="410" y="55"/>
                    <a:pt x="413" y="56"/>
                  </a:cubicBezTo>
                  <a:cubicBezTo>
                    <a:pt x="413" y="54"/>
                    <a:pt x="414" y="52"/>
                    <a:pt x="417" y="53"/>
                  </a:cubicBezTo>
                  <a:cubicBezTo>
                    <a:pt x="416" y="47"/>
                    <a:pt x="421" y="49"/>
                    <a:pt x="420" y="44"/>
                  </a:cubicBezTo>
                  <a:cubicBezTo>
                    <a:pt x="426" y="43"/>
                    <a:pt x="428" y="46"/>
                    <a:pt x="432" y="47"/>
                  </a:cubicBezTo>
                  <a:cubicBezTo>
                    <a:pt x="432" y="48"/>
                    <a:pt x="432" y="50"/>
                    <a:pt x="433" y="50"/>
                  </a:cubicBezTo>
                  <a:cubicBezTo>
                    <a:pt x="433" y="52"/>
                    <a:pt x="431" y="51"/>
                    <a:pt x="430" y="51"/>
                  </a:cubicBezTo>
                  <a:cubicBezTo>
                    <a:pt x="430" y="56"/>
                    <a:pt x="432" y="58"/>
                    <a:pt x="430" y="62"/>
                  </a:cubicBezTo>
                  <a:cubicBezTo>
                    <a:pt x="431" y="63"/>
                    <a:pt x="431" y="64"/>
                    <a:pt x="432" y="64"/>
                  </a:cubicBezTo>
                  <a:cubicBezTo>
                    <a:pt x="433" y="65"/>
                    <a:pt x="433" y="66"/>
                    <a:pt x="434" y="65"/>
                  </a:cubicBezTo>
                  <a:cubicBezTo>
                    <a:pt x="432" y="68"/>
                    <a:pt x="434" y="74"/>
                    <a:pt x="432" y="77"/>
                  </a:cubicBezTo>
                  <a:cubicBezTo>
                    <a:pt x="431" y="81"/>
                    <a:pt x="435" y="80"/>
                    <a:pt x="436" y="82"/>
                  </a:cubicBezTo>
                  <a:cubicBezTo>
                    <a:pt x="435" y="91"/>
                    <a:pt x="430" y="97"/>
                    <a:pt x="423" y="100"/>
                  </a:cubicBezTo>
                  <a:cubicBezTo>
                    <a:pt x="423" y="102"/>
                    <a:pt x="428" y="100"/>
                    <a:pt x="429" y="102"/>
                  </a:cubicBezTo>
                  <a:cubicBezTo>
                    <a:pt x="431" y="102"/>
                    <a:pt x="431" y="98"/>
                    <a:pt x="434" y="98"/>
                  </a:cubicBezTo>
                  <a:cubicBezTo>
                    <a:pt x="434" y="99"/>
                    <a:pt x="433" y="100"/>
                    <a:pt x="433" y="102"/>
                  </a:cubicBezTo>
                  <a:cubicBezTo>
                    <a:pt x="435" y="102"/>
                    <a:pt x="434" y="100"/>
                    <a:pt x="436" y="100"/>
                  </a:cubicBezTo>
                  <a:cubicBezTo>
                    <a:pt x="437" y="100"/>
                    <a:pt x="436" y="98"/>
                    <a:pt x="437" y="97"/>
                  </a:cubicBezTo>
                  <a:cubicBezTo>
                    <a:pt x="437" y="97"/>
                    <a:pt x="439" y="98"/>
                    <a:pt x="439" y="97"/>
                  </a:cubicBezTo>
                  <a:cubicBezTo>
                    <a:pt x="440" y="96"/>
                    <a:pt x="439" y="95"/>
                    <a:pt x="439" y="94"/>
                  </a:cubicBezTo>
                  <a:cubicBezTo>
                    <a:pt x="440" y="94"/>
                    <a:pt x="441" y="94"/>
                    <a:pt x="443" y="94"/>
                  </a:cubicBezTo>
                  <a:cubicBezTo>
                    <a:pt x="441" y="90"/>
                    <a:pt x="446" y="87"/>
                    <a:pt x="443" y="84"/>
                  </a:cubicBezTo>
                  <a:cubicBezTo>
                    <a:pt x="443" y="83"/>
                    <a:pt x="445" y="84"/>
                    <a:pt x="445" y="82"/>
                  </a:cubicBezTo>
                  <a:cubicBezTo>
                    <a:pt x="445" y="81"/>
                    <a:pt x="444" y="81"/>
                    <a:pt x="443" y="81"/>
                  </a:cubicBezTo>
                  <a:cubicBezTo>
                    <a:pt x="442" y="78"/>
                    <a:pt x="447" y="80"/>
                    <a:pt x="449" y="80"/>
                  </a:cubicBezTo>
                  <a:cubicBezTo>
                    <a:pt x="447" y="79"/>
                    <a:pt x="448" y="75"/>
                    <a:pt x="445" y="76"/>
                  </a:cubicBezTo>
                  <a:cubicBezTo>
                    <a:pt x="442" y="78"/>
                    <a:pt x="441" y="73"/>
                    <a:pt x="440" y="76"/>
                  </a:cubicBezTo>
                  <a:cubicBezTo>
                    <a:pt x="438" y="74"/>
                    <a:pt x="439" y="72"/>
                    <a:pt x="439" y="69"/>
                  </a:cubicBezTo>
                  <a:cubicBezTo>
                    <a:pt x="439" y="69"/>
                    <a:pt x="441" y="69"/>
                    <a:pt x="441" y="69"/>
                  </a:cubicBezTo>
                  <a:cubicBezTo>
                    <a:pt x="442" y="68"/>
                    <a:pt x="441" y="64"/>
                    <a:pt x="441" y="63"/>
                  </a:cubicBezTo>
                  <a:cubicBezTo>
                    <a:pt x="442" y="61"/>
                    <a:pt x="440" y="63"/>
                    <a:pt x="440" y="63"/>
                  </a:cubicBezTo>
                  <a:cubicBezTo>
                    <a:pt x="438" y="61"/>
                    <a:pt x="439" y="59"/>
                    <a:pt x="438" y="56"/>
                  </a:cubicBezTo>
                  <a:cubicBezTo>
                    <a:pt x="443" y="58"/>
                    <a:pt x="441" y="53"/>
                    <a:pt x="444" y="53"/>
                  </a:cubicBezTo>
                  <a:cubicBezTo>
                    <a:pt x="444" y="51"/>
                    <a:pt x="444" y="49"/>
                    <a:pt x="444" y="47"/>
                  </a:cubicBezTo>
                  <a:cubicBezTo>
                    <a:pt x="448" y="45"/>
                    <a:pt x="446" y="50"/>
                    <a:pt x="446" y="53"/>
                  </a:cubicBezTo>
                  <a:cubicBezTo>
                    <a:pt x="446" y="54"/>
                    <a:pt x="449" y="52"/>
                    <a:pt x="449" y="54"/>
                  </a:cubicBezTo>
                  <a:cubicBezTo>
                    <a:pt x="449" y="54"/>
                    <a:pt x="447" y="55"/>
                    <a:pt x="447" y="55"/>
                  </a:cubicBezTo>
                  <a:cubicBezTo>
                    <a:pt x="448" y="58"/>
                    <a:pt x="451" y="59"/>
                    <a:pt x="454" y="61"/>
                  </a:cubicBezTo>
                  <a:cubicBezTo>
                    <a:pt x="457" y="61"/>
                    <a:pt x="454" y="57"/>
                    <a:pt x="453" y="57"/>
                  </a:cubicBezTo>
                  <a:cubicBezTo>
                    <a:pt x="455" y="55"/>
                    <a:pt x="458" y="55"/>
                    <a:pt x="462" y="55"/>
                  </a:cubicBezTo>
                  <a:cubicBezTo>
                    <a:pt x="461" y="54"/>
                    <a:pt x="459" y="54"/>
                    <a:pt x="458" y="54"/>
                  </a:cubicBezTo>
                  <a:cubicBezTo>
                    <a:pt x="459" y="50"/>
                    <a:pt x="456" y="51"/>
                    <a:pt x="457" y="48"/>
                  </a:cubicBezTo>
                  <a:cubicBezTo>
                    <a:pt x="458" y="51"/>
                    <a:pt x="465" y="47"/>
                    <a:pt x="464" y="51"/>
                  </a:cubicBezTo>
                  <a:cubicBezTo>
                    <a:pt x="465" y="52"/>
                    <a:pt x="466" y="50"/>
                    <a:pt x="466" y="50"/>
                  </a:cubicBezTo>
                  <a:cubicBezTo>
                    <a:pt x="468" y="51"/>
                    <a:pt x="466" y="52"/>
                    <a:pt x="467" y="53"/>
                  </a:cubicBezTo>
                  <a:cubicBezTo>
                    <a:pt x="468" y="53"/>
                    <a:pt x="469" y="52"/>
                    <a:pt x="470" y="53"/>
                  </a:cubicBezTo>
                  <a:cubicBezTo>
                    <a:pt x="472" y="55"/>
                    <a:pt x="476" y="52"/>
                    <a:pt x="473" y="56"/>
                  </a:cubicBezTo>
                  <a:cubicBezTo>
                    <a:pt x="475" y="56"/>
                    <a:pt x="477" y="56"/>
                    <a:pt x="479" y="56"/>
                  </a:cubicBezTo>
                  <a:cubicBezTo>
                    <a:pt x="479" y="55"/>
                    <a:pt x="474" y="54"/>
                    <a:pt x="478" y="53"/>
                  </a:cubicBezTo>
                  <a:cubicBezTo>
                    <a:pt x="477" y="51"/>
                    <a:pt x="476" y="51"/>
                    <a:pt x="474" y="50"/>
                  </a:cubicBezTo>
                  <a:cubicBezTo>
                    <a:pt x="474" y="44"/>
                    <a:pt x="474" y="44"/>
                    <a:pt x="474" y="37"/>
                  </a:cubicBezTo>
                  <a:cubicBezTo>
                    <a:pt x="481" y="37"/>
                    <a:pt x="489" y="38"/>
                    <a:pt x="494" y="37"/>
                  </a:cubicBezTo>
                  <a:cubicBezTo>
                    <a:pt x="497" y="37"/>
                    <a:pt x="495" y="34"/>
                    <a:pt x="498" y="36"/>
                  </a:cubicBezTo>
                  <a:cubicBezTo>
                    <a:pt x="502" y="34"/>
                    <a:pt x="499" y="31"/>
                    <a:pt x="500" y="28"/>
                  </a:cubicBezTo>
                  <a:cubicBezTo>
                    <a:pt x="503" y="28"/>
                    <a:pt x="505" y="28"/>
                    <a:pt x="506" y="27"/>
                  </a:cubicBezTo>
                  <a:cubicBezTo>
                    <a:pt x="508" y="24"/>
                    <a:pt x="511" y="23"/>
                    <a:pt x="513" y="21"/>
                  </a:cubicBezTo>
                  <a:cubicBezTo>
                    <a:pt x="525" y="19"/>
                    <a:pt x="538" y="18"/>
                    <a:pt x="547" y="14"/>
                  </a:cubicBezTo>
                  <a:cubicBezTo>
                    <a:pt x="549" y="12"/>
                    <a:pt x="550" y="16"/>
                    <a:pt x="550" y="16"/>
                  </a:cubicBezTo>
                  <a:cubicBezTo>
                    <a:pt x="550" y="16"/>
                    <a:pt x="552" y="13"/>
                    <a:pt x="551" y="13"/>
                  </a:cubicBezTo>
                  <a:cubicBezTo>
                    <a:pt x="553" y="13"/>
                    <a:pt x="551" y="15"/>
                    <a:pt x="552" y="16"/>
                  </a:cubicBezTo>
                  <a:cubicBezTo>
                    <a:pt x="553" y="17"/>
                    <a:pt x="555" y="16"/>
                    <a:pt x="555" y="17"/>
                  </a:cubicBezTo>
                  <a:cubicBezTo>
                    <a:pt x="556" y="17"/>
                    <a:pt x="554" y="15"/>
                    <a:pt x="556" y="15"/>
                  </a:cubicBezTo>
                  <a:cubicBezTo>
                    <a:pt x="558" y="14"/>
                    <a:pt x="562" y="15"/>
                    <a:pt x="562" y="11"/>
                  </a:cubicBezTo>
                  <a:cubicBezTo>
                    <a:pt x="564" y="12"/>
                    <a:pt x="565" y="11"/>
                    <a:pt x="565" y="9"/>
                  </a:cubicBezTo>
                  <a:cubicBezTo>
                    <a:pt x="567" y="9"/>
                    <a:pt x="567" y="11"/>
                    <a:pt x="569" y="11"/>
                  </a:cubicBezTo>
                  <a:cubicBezTo>
                    <a:pt x="572" y="11"/>
                    <a:pt x="571" y="7"/>
                    <a:pt x="571" y="4"/>
                  </a:cubicBezTo>
                  <a:cubicBezTo>
                    <a:pt x="577" y="2"/>
                    <a:pt x="582" y="0"/>
                    <a:pt x="591" y="1"/>
                  </a:cubicBezTo>
                  <a:cubicBezTo>
                    <a:pt x="590" y="2"/>
                    <a:pt x="590" y="3"/>
                    <a:pt x="590" y="5"/>
                  </a:cubicBezTo>
                  <a:cubicBezTo>
                    <a:pt x="592" y="8"/>
                    <a:pt x="597" y="8"/>
                    <a:pt x="599" y="5"/>
                  </a:cubicBezTo>
                  <a:cubicBezTo>
                    <a:pt x="601" y="6"/>
                    <a:pt x="600" y="7"/>
                    <a:pt x="599" y="7"/>
                  </a:cubicBezTo>
                  <a:close/>
                  <a:moveTo>
                    <a:pt x="882" y="150"/>
                  </a:moveTo>
                  <a:cubicBezTo>
                    <a:pt x="882" y="149"/>
                    <a:pt x="880" y="149"/>
                    <a:pt x="879" y="148"/>
                  </a:cubicBezTo>
                  <a:cubicBezTo>
                    <a:pt x="875" y="147"/>
                    <a:pt x="875" y="150"/>
                    <a:pt x="879" y="149"/>
                  </a:cubicBezTo>
                  <a:cubicBezTo>
                    <a:pt x="880" y="150"/>
                    <a:pt x="880" y="150"/>
                    <a:pt x="882" y="150"/>
                  </a:cubicBezTo>
                  <a:close/>
                  <a:moveTo>
                    <a:pt x="254" y="239"/>
                  </a:moveTo>
                  <a:cubicBezTo>
                    <a:pt x="253" y="242"/>
                    <a:pt x="258" y="240"/>
                    <a:pt x="257" y="244"/>
                  </a:cubicBezTo>
                  <a:cubicBezTo>
                    <a:pt x="259" y="245"/>
                    <a:pt x="260" y="243"/>
                    <a:pt x="260" y="244"/>
                  </a:cubicBezTo>
                  <a:cubicBezTo>
                    <a:pt x="260" y="246"/>
                    <a:pt x="260" y="245"/>
                    <a:pt x="259" y="246"/>
                  </a:cubicBezTo>
                  <a:cubicBezTo>
                    <a:pt x="257" y="246"/>
                    <a:pt x="252" y="248"/>
                    <a:pt x="251" y="248"/>
                  </a:cubicBezTo>
                  <a:cubicBezTo>
                    <a:pt x="248" y="247"/>
                    <a:pt x="247" y="245"/>
                    <a:pt x="245" y="243"/>
                  </a:cubicBezTo>
                  <a:cubicBezTo>
                    <a:pt x="245" y="241"/>
                    <a:pt x="248" y="243"/>
                    <a:pt x="248" y="241"/>
                  </a:cubicBezTo>
                  <a:cubicBezTo>
                    <a:pt x="246" y="239"/>
                    <a:pt x="245" y="238"/>
                    <a:pt x="241" y="240"/>
                  </a:cubicBezTo>
                  <a:cubicBezTo>
                    <a:pt x="240" y="238"/>
                    <a:pt x="239" y="236"/>
                    <a:pt x="235" y="236"/>
                  </a:cubicBezTo>
                  <a:cubicBezTo>
                    <a:pt x="234" y="236"/>
                    <a:pt x="235" y="238"/>
                    <a:pt x="234" y="239"/>
                  </a:cubicBezTo>
                  <a:cubicBezTo>
                    <a:pt x="234" y="239"/>
                    <a:pt x="232" y="239"/>
                    <a:pt x="231" y="240"/>
                  </a:cubicBezTo>
                  <a:cubicBezTo>
                    <a:pt x="230" y="241"/>
                    <a:pt x="229" y="244"/>
                    <a:pt x="226" y="243"/>
                  </a:cubicBezTo>
                  <a:cubicBezTo>
                    <a:pt x="228" y="247"/>
                    <a:pt x="224" y="249"/>
                    <a:pt x="224" y="249"/>
                  </a:cubicBezTo>
                  <a:cubicBezTo>
                    <a:pt x="223" y="252"/>
                    <a:pt x="223" y="254"/>
                    <a:pt x="222" y="257"/>
                  </a:cubicBezTo>
                  <a:cubicBezTo>
                    <a:pt x="221" y="257"/>
                    <a:pt x="221" y="256"/>
                    <a:pt x="220" y="256"/>
                  </a:cubicBezTo>
                  <a:cubicBezTo>
                    <a:pt x="219" y="260"/>
                    <a:pt x="223" y="262"/>
                    <a:pt x="220" y="264"/>
                  </a:cubicBezTo>
                  <a:cubicBezTo>
                    <a:pt x="222" y="263"/>
                    <a:pt x="222" y="266"/>
                    <a:pt x="222" y="267"/>
                  </a:cubicBezTo>
                  <a:cubicBezTo>
                    <a:pt x="223" y="267"/>
                    <a:pt x="224" y="267"/>
                    <a:pt x="225" y="267"/>
                  </a:cubicBezTo>
                  <a:cubicBezTo>
                    <a:pt x="228" y="267"/>
                    <a:pt x="228" y="270"/>
                    <a:pt x="230" y="268"/>
                  </a:cubicBezTo>
                  <a:cubicBezTo>
                    <a:pt x="230" y="268"/>
                    <a:pt x="232" y="268"/>
                    <a:pt x="232" y="268"/>
                  </a:cubicBezTo>
                  <a:cubicBezTo>
                    <a:pt x="236" y="267"/>
                    <a:pt x="235" y="267"/>
                    <a:pt x="237" y="266"/>
                  </a:cubicBezTo>
                  <a:cubicBezTo>
                    <a:pt x="239" y="265"/>
                    <a:pt x="239" y="267"/>
                    <a:pt x="241" y="267"/>
                  </a:cubicBezTo>
                  <a:cubicBezTo>
                    <a:pt x="242" y="266"/>
                    <a:pt x="241" y="265"/>
                    <a:pt x="243" y="264"/>
                  </a:cubicBezTo>
                  <a:cubicBezTo>
                    <a:pt x="245" y="264"/>
                    <a:pt x="251" y="264"/>
                    <a:pt x="253" y="264"/>
                  </a:cubicBezTo>
                  <a:cubicBezTo>
                    <a:pt x="255" y="265"/>
                    <a:pt x="256" y="266"/>
                    <a:pt x="258" y="267"/>
                  </a:cubicBezTo>
                  <a:cubicBezTo>
                    <a:pt x="259" y="267"/>
                    <a:pt x="259" y="266"/>
                    <a:pt x="260" y="266"/>
                  </a:cubicBezTo>
                  <a:cubicBezTo>
                    <a:pt x="260" y="266"/>
                    <a:pt x="261" y="267"/>
                    <a:pt x="261" y="267"/>
                  </a:cubicBezTo>
                  <a:cubicBezTo>
                    <a:pt x="265" y="268"/>
                    <a:pt x="265" y="268"/>
                    <a:pt x="267" y="268"/>
                  </a:cubicBezTo>
                  <a:cubicBezTo>
                    <a:pt x="272" y="268"/>
                    <a:pt x="278" y="267"/>
                    <a:pt x="284" y="268"/>
                  </a:cubicBezTo>
                  <a:cubicBezTo>
                    <a:pt x="283" y="265"/>
                    <a:pt x="284" y="263"/>
                    <a:pt x="285" y="262"/>
                  </a:cubicBezTo>
                  <a:cubicBezTo>
                    <a:pt x="281" y="257"/>
                    <a:pt x="278" y="251"/>
                    <a:pt x="270" y="250"/>
                  </a:cubicBezTo>
                  <a:cubicBezTo>
                    <a:pt x="270" y="248"/>
                    <a:pt x="268" y="248"/>
                    <a:pt x="267" y="247"/>
                  </a:cubicBezTo>
                  <a:cubicBezTo>
                    <a:pt x="267" y="245"/>
                    <a:pt x="267" y="244"/>
                    <a:pt x="266" y="243"/>
                  </a:cubicBezTo>
                  <a:cubicBezTo>
                    <a:pt x="267" y="240"/>
                    <a:pt x="270" y="240"/>
                    <a:pt x="270" y="235"/>
                  </a:cubicBezTo>
                  <a:cubicBezTo>
                    <a:pt x="263" y="234"/>
                    <a:pt x="259" y="237"/>
                    <a:pt x="254" y="239"/>
                  </a:cubicBezTo>
                  <a:close/>
                  <a:moveTo>
                    <a:pt x="336" y="293"/>
                  </a:moveTo>
                  <a:cubicBezTo>
                    <a:pt x="334" y="293"/>
                    <a:pt x="333" y="293"/>
                    <a:pt x="334" y="294"/>
                  </a:cubicBezTo>
                  <a:cubicBezTo>
                    <a:pt x="336" y="292"/>
                    <a:pt x="341" y="292"/>
                    <a:pt x="343" y="292"/>
                  </a:cubicBezTo>
                  <a:cubicBezTo>
                    <a:pt x="343" y="291"/>
                    <a:pt x="342" y="289"/>
                    <a:pt x="343" y="289"/>
                  </a:cubicBezTo>
                  <a:cubicBezTo>
                    <a:pt x="343" y="289"/>
                    <a:pt x="345" y="291"/>
                    <a:pt x="345" y="290"/>
                  </a:cubicBezTo>
                  <a:cubicBezTo>
                    <a:pt x="345" y="288"/>
                    <a:pt x="345" y="285"/>
                    <a:pt x="345" y="282"/>
                  </a:cubicBezTo>
                  <a:cubicBezTo>
                    <a:pt x="344" y="280"/>
                    <a:pt x="342" y="280"/>
                    <a:pt x="341" y="279"/>
                  </a:cubicBezTo>
                  <a:cubicBezTo>
                    <a:pt x="341" y="278"/>
                    <a:pt x="342" y="277"/>
                    <a:pt x="341" y="276"/>
                  </a:cubicBezTo>
                  <a:cubicBezTo>
                    <a:pt x="341" y="274"/>
                    <a:pt x="337" y="273"/>
                    <a:pt x="340" y="273"/>
                  </a:cubicBezTo>
                  <a:cubicBezTo>
                    <a:pt x="343" y="273"/>
                    <a:pt x="345" y="273"/>
                    <a:pt x="347" y="273"/>
                  </a:cubicBezTo>
                  <a:cubicBezTo>
                    <a:pt x="348" y="268"/>
                    <a:pt x="345" y="268"/>
                    <a:pt x="345" y="267"/>
                  </a:cubicBezTo>
                  <a:cubicBezTo>
                    <a:pt x="345" y="264"/>
                    <a:pt x="342" y="265"/>
                    <a:pt x="341" y="263"/>
                  </a:cubicBezTo>
                  <a:cubicBezTo>
                    <a:pt x="342" y="263"/>
                    <a:pt x="343" y="262"/>
                    <a:pt x="343" y="261"/>
                  </a:cubicBezTo>
                  <a:cubicBezTo>
                    <a:pt x="339" y="262"/>
                    <a:pt x="338" y="260"/>
                    <a:pt x="336" y="260"/>
                  </a:cubicBezTo>
                  <a:cubicBezTo>
                    <a:pt x="336" y="253"/>
                    <a:pt x="328" y="255"/>
                    <a:pt x="328" y="249"/>
                  </a:cubicBezTo>
                  <a:cubicBezTo>
                    <a:pt x="331" y="247"/>
                    <a:pt x="334" y="243"/>
                    <a:pt x="340" y="244"/>
                  </a:cubicBezTo>
                  <a:cubicBezTo>
                    <a:pt x="341" y="244"/>
                    <a:pt x="340" y="242"/>
                    <a:pt x="341" y="242"/>
                  </a:cubicBezTo>
                  <a:cubicBezTo>
                    <a:pt x="342" y="239"/>
                    <a:pt x="338" y="239"/>
                    <a:pt x="338" y="236"/>
                  </a:cubicBezTo>
                  <a:cubicBezTo>
                    <a:pt x="332" y="235"/>
                    <a:pt x="330" y="238"/>
                    <a:pt x="326" y="236"/>
                  </a:cubicBezTo>
                  <a:cubicBezTo>
                    <a:pt x="326" y="238"/>
                    <a:pt x="326" y="239"/>
                    <a:pt x="325" y="237"/>
                  </a:cubicBezTo>
                  <a:cubicBezTo>
                    <a:pt x="324" y="237"/>
                    <a:pt x="324" y="239"/>
                    <a:pt x="324" y="239"/>
                  </a:cubicBezTo>
                  <a:cubicBezTo>
                    <a:pt x="321" y="240"/>
                    <a:pt x="317" y="242"/>
                    <a:pt x="315" y="242"/>
                  </a:cubicBezTo>
                  <a:cubicBezTo>
                    <a:pt x="312" y="243"/>
                    <a:pt x="313" y="244"/>
                    <a:pt x="312" y="246"/>
                  </a:cubicBezTo>
                  <a:cubicBezTo>
                    <a:pt x="312" y="246"/>
                    <a:pt x="310" y="245"/>
                    <a:pt x="310" y="246"/>
                  </a:cubicBezTo>
                  <a:cubicBezTo>
                    <a:pt x="309" y="246"/>
                    <a:pt x="310" y="249"/>
                    <a:pt x="310" y="249"/>
                  </a:cubicBezTo>
                  <a:cubicBezTo>
                    <a:pt x="310" y="252"/>
                    <a:pt x="313" y="247"/>
                    <a:pt x="313" y="252"/>
                  </a:cubicBezTo>
                  <a:cubicBezTo>
                    <a:pt x="313" y="253"/>
                    <a:pt x="314" y="253"/>
                    <a:pt x="314" y="254"/>
                  </a:cubicBezTo>
                  <a:cubicBezTo>
                    <a:pt x="313" y="258"/>
                    <a:pt x="315" y="260"/>
                    <a:pt x="315" y="261"/>
                  </a:cubicBezTo>
                  <a:cubicBezTo>
                    <a:pt x="316" y="262"/>
                    <a:pt x="316" y="262"/>
                    <a:pt x="317" y="263"/>
                  </a:cubicBezTo>
                  <a:cubicBezTo>
                    <a:pt x="317" y="263"/>
                    <a:pt x="318" y="267"/>
                    <a:pt x="318" y="267"/>
                  </a:cubicBezTo>
                  <a:cubicBezTo>
                    <a:pt x="319" y="270"/>
                    <a:pt x="319" y="269"/>
                    <a:pt x="320" y="272"/>
                  </a:cubicBezTo>
                  <a:cubicBezTo>
                    <a:pt x="321" y="273"/>
                    <a:pt x="320" y="274"/>
                    <a:pt x="320" y="275"/>
                  </a:cubicBezTo>
                  <a:cubicBezTo>
                    <a:pt x="321" y="276"/>
                    <a:pt x="323" y="276"/>
                    <a:pt x="323" y="279"/>
                  </a:cubicBezTo>
                  <a:cubicBezTo>
                    <a:pt x="318" y="277"/>
                    <a:pt x="321" y="284"/>
                    <a:pt x="319" y="284"/>
                  </a:cubicBezTo>
                  <a:cubicBezTo>
                    <a:pt x="324" y="285"/>
                    <a:pt x="324" y="293"/>
                    <a:pt x="330" y="289"/>
                  </a:cubicBezTo>
                  <a:cubicBezTo>
                    <a:pt x="325" y="294"/>
                    <a:pt x="335" y="290"/>
                    <a:pt x="336" y="293"/>
                  </a:cubicBezTo>
                  <a:close/>
                  <a:moveTo>
                    <a:pt x="371" y="239"/>
                  </a:moveTo>
                  <a:cubicBezTo>
                    <a:pt x="370" y="239"/>
                    <a:pt x="370" y="241"/>
                    <a:pt x="370" y="242"/>
                  </a:cubicBezTo>
                  <a:cubicBezTo>
                    <a:pt x="369" y="243"/>
                    <a:pt x="367" y="243"/>
                    <a:pt x="366" y="244"/>
                  </a:cubicBezTo>
                  <a:cubicBezTo>
                    <a:pt x="367" y="245"/>
                    <a:pt x="370" y="248"/>
                    <a:pt x="370" y="249"/>
                  </a:cubicBezTo>
                  <a:cubicBezTo>
                    <a:pt x="370" y="249"/>
                    <a:pt x="368" y="249"/>
                    <a:pt x="368" y="250"/>
                  </a:cubicBezTo>
                  <a:cubicBezTo>
                    <a:pt x="369" y="251"/>
                    <a:pt x="372" y="251"/>
                    <a:pt x="373" y="253"/>
                  </a:cubicBezTo>
                  <a:cubicBezTo>
                    <a:pt x="373" y="251"/>
                    <a:pt x="375" y="251"/>
                    <a:pt x="376" y="250"/>
                  </a:cubicBezTo>
                  <a:cubicBezTo>
                    <a:pt x="377" y="247"/>
                    <a:pt x="374" y="247"/>
                    <a:pt x="373" y="244"/>
                  </a:cubicBezTo>
                  <a:cubicBezTo>
                    <a:pt x="375" y="243"/>
                    <a:pt x="377" y="243"/>
                    <a:pt x="377" y="240"/>
                  </a:cubicBezTo>
                  <a:cubicBezTo>
                    <a:pt x="375" y="240"/>
                    <a:pt x="374" y="239"/>
                    <a:pt x="376" y="237"/>
                  </a:cubicBezTo>
                  <a:cubicBezTo>
                    <a:pt x="374" y="238"/>
                    <a:pt x="372" y="238"/>
                    <a:pt x="371" y="239"/>
                  </a:cubicBezTo>
                  <a:close/>
                  <a:moveTo>
                    <a:pt x="217" y="270"/>
                  </a:moveTo>
                  <a:cubicBezTo>
                    <a:pt x="216" y="275"/>
                    <a:pt x="225" y="272"/>
                    <a:pt x="225" y="270"/>
                  </a:cubicBezTo>
                  <a:cubicBezTo>
                    <a:pt x="222" y="269"/>
                    <a:pt x="220" y="269"/>
                    <a:pt x="217" y="270"/>
                  </a:cubicBezTo>
                  <a:close/>
                  <a:moveTo>
                    <a:pt x="244" y="489"/>
                  </a:moveTo>
                  <a:cubicBezTo>
                    <a:pt x="245" y="485"/>
                    <a:pt x="252" y="485"/>
                    <a:pt x="251" y="478"/>
                  </a:cubicBezTo>
                  <a:cubicBezTo>
                    <a:pt x="247" y="480"/>
                    <a:pt x="241" y="475"/>
                    <a:pt x="238" y="479"/>
                  </a:cubicBezTo>
                  <a:cubicBezTo>
                    <a:pt x="243" y="479"/>
                    <a:pt x="237" y="480"/>
                    <a:pt x="237" y="481"/>
                  </a:cubicBezTo>
                  <a:cubicBezTo>
                    <a:pt x="237" y="480"/>
                    <a:pt x="238" y="484"/>
                    <a:pt x="238" y="485"/>
                  </a:cubicBezTo>
                  <a:cubicBezTo>
                    <a:pt x="238" y="486"/>
                    <a:pt x="238" y="488"/>
                    <a:pt x="237" y="488"/>
                  </a:cubicBezTo>
                  <a:cubicBezTo>
                    <a:pt x="237" y="488"/>
                    <a:pt x="236" y="487"/>
                    <a:pt x="235" y="488"/>
                  </a:cubicBezTo>
                  <a:cubicBezTo>
                    <a:pt x="237" y="490"/>
                    <a:pt x="241" y="489"/>
                    <a:pt x="244" y="48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99" name="Freeform 88"/>
            <p:cNvSpPr/>
            <p:nvPr/>
          </p:nvSpPr>
          <p:spPr bwMode="auto">
            <a:xfrm>
              <a:off x="8974887" y="1532285"/>
              <a:ext cx="83280" cy="45208"/>
            </a:xfrm>
            <a:custGeom>
              <a:avLst/>
              <a:gdLst>
                <a:gd name="T0" fmla="*/ 26 w 15"/>
                <a:gd name="T1" fmla="*/ 0 h 8"/>
                <a:gd name="T2" fmla="*/ 30 w 15"/>
                <a:gd name="T3" fmla="*/ 17 h 8"/>
                <a:gd name="T4" fmla="*/ 0 w 15"/>
                <a:gd name="T5" fmla="*/ 7 h 8"/>
                <a:gd name="T6" fmla="*/ 26 w 15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10" y="3"/>
                    <a:pt x="15" y="2"/>
                    <a:pt x="13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0" name="Freeform 89"/>
            <p:cNvSpPr>
              <a:spLocks noEditPoints="1"/>
            </p:cNvSpPr>
            <p:nvPr/>
          </p:nvSpPr>
          <p:spPr bwMode="auto">
            <a:xfrm>
              <a:off x="9143826" y="1610805"/>
              <a:ext cx="792344" cy="556782"/>
            </a:xfrm>
            <a:custGeom>
              <a:avLst/>
              <a:gdLst>
                <a:gd name="T0" fmla="*/ 33 w 141"/>
                <a:gd name="T1" fmla="*/ 14 h 99"/>
                <a:gd name="T2" fmla="*/ 43 w 141"/>
                <a:gd name="T3" fmla="*/ 12 h 99"/>
                <a:gd name="T4" fmla="*/ 43 w 141"/>
                <a:gd name="T5" fmla="*/ 17 h 99"/>
                <a:gd name="T6" fmla="*/ 43 w 141"/>
                <a:gd name="T7" fmla="*/ 28 h 99"/>
                <a:gd name="T8" fmla="*/ 52 w 141"/>
                <a:gd name="T9" fmla="*/ 50 h 99"/>
                <a:gd name="T10" fmla="*/ 71 w 141"/>
                <a:gd name="T11" fmla="*/ 14 h 99"/>
                <a:gd name="T12" fmla="*/ 97 w 141"/>
                <a:gd name="T13" fmla="*/ 12 h 99"/>
                <a:gd name="T14" fmla="*/ 113 w 141"/>
                <a:gd name="T15" fmla="*/ 38 h 99"/>
                <a:gd name="T16" fmla="*/ 132 w 141"/>
                <a:gd name="T17" fmla="*/ 33 h 99"/>
                <a:gd name="T18" fmla="*/ 161 w 141"/>
                <a:gd name="T19" fmla="*/ 31 h 99"/>
                <a:gd name="T20" fmla="*/ 170 w 141"/>
                <a:gd name="T21" fmla="*/ 43 h 99"/>
                <a:gd name="T22" fmla="*/ 182 w 141"/>
                <a:gd name="T23" fmla="*/ 47 h 99"/>
                <a:gd name="T24" fmla="*/ 189 w 141"/>
                <a:gd name="T25" fmla="*/ 50 h 99"/>
                <a:gd name="T26" fmla="*/ 213 w 141"/>
                <a:gd name="T27" fmla="*/ 54 h 99"/>
                <a:gd name="T28" fmla="*/ 236 w 141"/>
                <a:gd name="T29" fmla="*/ 66 h 99"/>
                <a:gd name="T30" fmla="*/ 243 w 141"/>
                <a:gd name="T31" fmla="*/ 76 h 99"/>
                <a:gd name="T32" fmla="*/ 260 w 141"/>
                <a:gd name="T33" fmla="*/ 90 h 99"/>
                <a:gd name="T34" fmla="*/ 248 w 141"/>
                <a:gd name="T35" fmla="*/ 111 h 99"/>
                <a:gd name="T36" fmla="*/ 274 w 141"/>
                <a:gd name="T37" fmla="*/ 113 h 99"/>
                <a:gd name="T38" fmla="*/ 279 w 141"/>
                <a:gd name="T39" fmla="*/ 128 h 99"/>
                <a:gd name="T40" fmla="*/ 302 w 141"/>
                <a:gd name="T41" fmla="*/ 130 h 99"/>
                <a:gd name="T42" fmla="*/ 316 w 141"/>
                <a:gd name="T43" fmla="*/ 144 h 99"/>
                <a:gd name="T44" fmla="*/ 321 w 141"/>
                <a:gd name="T45" fmla="*/ 156 h 99"/>
                <a:gd name="T46" fmla="*/ 307 w 141"/>
                <a:gd name="T47" fmla="*/ 175 h 99"/>
                <a:gd name="T48" fmla="*/ 288 w 141"/>
                <a:gd name="T49" fmla="*/ 173 h 99"/>
                <a:gd name="T50" fmla="*/ 272 w 141"/>
                <a:gd name="T51" fmla="*/ 156 h 99"/>
                <a:gd name="T52" fmla="*/ 257 w 141"/>
                <a:gd name="T53" fmla="*/ 170 h 99"/>
                <a:gd name="T54" fmla="*/ 276 w 141"/>
                <a:gd name="T55" fmla="*/ 180 h 99"/>
                <a:gd name="T56" fmla="*/ 288 w 141"/>
                <a:gd name="T57" fmla="*/ 201 h 99"/>
                <a:gd name="T58" fmla="*/ 279 w 141"/>
                <a:gd name="T59" fmla="*/ 220 h 99"/>
                <a:gd name="T60" fmla="*/ 243 w 141"/>
                <a:gd name="T61" fmla="*/ 206 h 99"/>
                <a:gd name="T62" fmla="*/ 255 w 141"/>
                <a:gd name="T63" fmla="*/ 220 h 99"/>
                <a:gd name="T64" fmla="*/ 269 w 141"/>
                <a:gd name="T65" fmla="*/ 227 h 99"/>
                <a:gd name="T66" fmla="*/ 255 w 141"/>
                <a:gd name="T67" fmla="*/ 227 h 99"/>
                <a:gd name="T68" fmla="*/ 224 w 141"/>
                <a:gd name="T69" fmla="*/ 217 h 99"/>
                <a:gd name="T70" fmla="*/ 208 w 141"/>
                <a:gd name="T71" fmla="*/ 208 h 99"/>
                <a:gd name="T72" fmla="*/ 198 w 141"/>
                <a:gd name="T73" fmla="*/ 194 h 99"/>
                <a:gd name="T74" fmla="*/ 182 w 141"/>
                <a:gd name="T75" fmla="*/ 163 h 99"/>
                <a:gd name="T76" fmla="*/ 184 w 141"/>
                <a:gd name="T77" fmla="*/ 156 h 99"/>
                <a:gd name="T78" fmla="*/ 191 w 141"/>
                <a:gd name="T79" fmla="*/ 144 h 99"/>
                <a:gd name="T80" fmla="*/ 198 w 141"/>
                <a:gd name="T81" fmla="*/ 130 h 99"/>
                <a:gd name="T82" fmla="*/ 191 w 141"/>
                <a:gd name="T83" fmla="*/ 113 h 99"/>
                <a:gd name="T84" fmla="*/ 179 w 141"/>
                <a:gd name="T85" fmla="*/ 106 h 99"/>
                <a:gd name="T86" fmla="*/ 170 w 141"/>
                <a:gd name="T87" fmla="*/ 106 h 99"/>
                <a:gd name="T88" fmla="*/ 161 w 141"/>
                <a:gd name="T89" fmla="*/ 102 h 99"/>
                <a:gd name="T90" fmla="*/ 137 w 141"/>
                <a:gd name="T91" fmla="*/ 78 h 99"/>
                <a:gd name="T92" fmla="*/ 116 w 141"/>
                <a:gd name="T93" fmla="*/ 83 h 99"/>
                <a:gd name="T94" fmla="*/ 97 w 141"/>
                <a:gd name="T95" fmla="*/ 83 h 99"/>
                <a:gd name="T96" fmla="*/ 73 w 141"/>
                <a:gd name="T97" fmla="*/ 83 h 99"/>
                <a:gd name="T98" fmla="*/ 33 w 141"/>
                <a:gd name="T99" fmla="*/ 76 h 99"/>
                <a:gd name="T100" fmla="*/ 12 w 141"/>
                <a:gd name="T101" fmla="*/ 64 h 99"/>
                <a:gd name="T102" fmla="*/ 7 w 141"/>
                <a:gd name="T103" fmla="*/ 50 h 99"/>
                <a:gd name="T104" fmla="*/ 9 w 141"/>
                <a:gd name="T105" fmla="*/ 38 h 99"/>
                <a:gd name="T106" fmla="*/ 215 w 141"/>
                <a:gd name="T107" fmla="*/ 161 h 99"/>
                <a:gd name="T108" fmla="*/ 229 w 141"/>
                <a:gd name="T109" fmla="*/ 149 h 99"/>
                <a:gd name="T110" fmla="*/ 215 w 141"/>
                <a:gd name="T111" fmla="*/ 161 h 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1" h="99">
                  <a:moveTo>
                    <a:pt x="5" y="7"/>
                  </a:moveTo>
                  <a:cubicBezTo>
                    <a:pt x="8" y="10"/>
                    <a:pt x="12" y="3"/>
                    <a:pt x="14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3"/>
                    <a:pt x="17" y="5"/>
                    <a:pt x="18" y="5"/>
                  </a:cubicBezTo>
                  <a:cubicBezTo>
                    <a:pt x="20" y="4"/>
                    <a:pt x="20" y="0"/>
                    <a:pt x="23" y="3"/>
                  </a:cubicBezTo>
                  <a:cubicBezTo>
                    <a:pt x="23" y="9"/>
                    <a:pt x="20" y="5"/>
                    <a:pt x="18" y="7"/>
                  </a:cubicBezTo>
                  <a:cubicBezTo>
                    <a:pt x="18" y="8"/>
                    <a:pt x="21" y="8"/>
                    <a:pt x="21" y="8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8" y="13"/>
                    <a:pt x="19" y="14"/>
                    <a:pt x="20" y="15"/>
                  </a:cubicBezTo>
                  <a:cubicBezTo>
                    <a:pt x="20" y="17"/>
                    <a:pt x="19" y="21"/>
                    <a:pt x="22" y="21"/>
                  </a:cubicBezTo>
                  <a:cubicBezTo>
                    <a:pt x="25" y="20"/>
                    <a:pt x="22" y="14"/>
                    <a:pt x="23" y="12"/>
                  </a:cubicBezTo>
                  <a:cubicBezTo>
                    <a:pt x="29" y="13"/>
                    <a:pt x="28" y="8"/>
                    <a:pt x="30" y="6"/>
                  </a:cubicBezTo>
                  <a:cubicBezTo>
                    <a:pt x="32" y="9"/>
                    <a:pt x="35" y="3"/>
                    <a:pt x="36" y="7"/>
                  </a:cubicBezTo>
                  <a:cubicBezTo>
                    <a:pt x="38" y="7"/>
                    <a:pt x="38" y="4"/>
                    <a:pt x="41" y="5"/>
                  </a:cubicBezTo>
                  <a:cubicBezTo>
                    <a:pt x="40" y="9"/>
                    <a:pt x="44" y="10"/>
                    <a:pt x="47" y="10"/>
                  </a:cubicBezTo>
                  <a:cubicBezTo>
                    <a:pt x="45" y="14"/>
                    <a:pt x="46" y="14"/>
                    <a:pt x="48" y="16"/>
                  </a:cubicBezTo>
                  <a:cubicBezTo>
                    <a:pt x="50" y="15"/>
                    <a:pt x="51" y="15"/>
                    <a:pt x="52" y="16"/>
                  </a:cubicBezTo>
                  <a:cubicBezTo>
                    <a:pt x="55" y="17"/>
                    <a:pt x="55" y="14"/>
                    <a:pt x="56" y="14"/>
                  </a:cubicBezTo>
                  <a:cubicBezTo>
                    <a:pt x="57" y="13"/>
                    <a:pt x="60" y="15"/>
                    <a:pt x="60" y="13"/>
                  </a:cubicBezTo>
                  <a:cubicBezTo>
                    <a:pt x="63" y="14"/>
                    <a:pt x="64" y="14"/>
                    <a:pt x="68" y="13"/>
                  </a:cubicBezTo>
                  <a:cubicBezTo>
                    <a:pt x="68" y="15"/>
                    <a:pt x="71" y="14"/>
                    <a:pt x="70" y="14"/>
                  </a:cubicBezTo>
                  <a:cubicBezTo>
                    <a:pt x="71" y="15"/>
                    <a:pt x="71" y="17"/>
                    <a:pt x="72" y="18"/>
                  </a:cubicBezTo>
                  <a:cubicBezTo>
                    <a:pt x="73" y="18"/>
                    <a:pt x="75" y="18"/>
                    <a:pt x="76" y="19"/>
                  </a:cubicBezTo>
                  <a:cubicBezTo>
                    <a:pt x="77" y="19"/>
                    <a:pt x="76" y="20"/>
                    <a:pt x="77" y="20"/>
                  </a:cubicBezTo>
                  <a:cubicBezTo>
                    <a:pt x="80" y="20"/>
                    <a:pt x="76" y="22"/>
                    <a:pt x="78" y="23"/>
                  </a:cubicBezTo>
                  <a:cubicBezTo>
                    <a:pt x="79" y="24"/>
                    <a:pt x="80" y="22"/>
                    <a:pt x="80" y="21"/>
                  </a:cubicBezTo>
                  <a:cubicBezTo>
                    <a:pt x="81" y="22"/>
                    <a:pt x="81" y="24"/>
                    <a:pt x="84" y="25"/>
                  </a:cubicBezTo>
                  <a:cubicBezTo>
                    <a:pt x="87" y="25"/>
                    <a:pt x="88" y="24"/>
                    <a:pt x="90" y="23"/>
                  </a:cubicBezTo>
                  <a:cubicBezTo>
                    <a:pt x="90" y="28"/>
                    <a:pt x="97" y="25"/>
                    <a:pt x="97" y="29"/>
                  </a:cubicBezTo>
                  <a:cubicBezTo>
                    <a:pt x="99" y="30"/>
                    <a:pt x="99" y="29"/>
                    <a:pt x="100" y="28"/>
                  </a:cubicBezTo>
                  <a:cubicBezTo>
                    <a:pt x="101" y="29"/>
                    <a:pt x="102" y="31"/>
                    <a:pt x="102" y="33"/>
                  </a:cubicBezTo>
                  <a:cubicBezTo>
                    <a:pt x="103" y="33"/>
                    <a:pt x="103" y="32"/>
                    <a:pt x="103" y="32"/>
                  </a:cubicBezTo>
                  <a:cubicBezTo>
                    <a:pt x="105" y="33"/>
                    <a:pt x="106" y="36"/>
                    <a:pt x="110" y="35"/>
                  </a:cubicBezTo>
                  <a:cubicBezTo>
                    <a:pt x="109" y="36"/>
                    <a:pt x="109" y="37"/>
                    <a:pt x="110" y="38"/>
                  </a:cubicBezTo>
                  <a:cubicBezTo>
                    <a:pt x="111" y="40"/>
                    <a:pt x="107" y="41"/>
                    <a:pt x="110" y="42"/>
                  </a:cubicBezTo>
                  <a:cubicBezTo>
                    <a:pt x="109" y="44"/>
                    <a:pt x="105" y="44"/>
                    <a:pt x="105" y="47"/>
                  </a:cubicBezTo>
                  <a:cubicBezTo>
                    <a:pt x="108" y="51"/>
                    <a:pt x="114" y="46"/>
                    <a:pt x="115" y="51"/>
                  </a:cubicBezTo>
                  <a:cubicBezTo>
                    <a:pt x="116" y="50"/>
                    <a:pt x="116" y="49"/>
                    <a:pt x="116" y="48"/>
                  </a:cubicBezTo>
                  <a:cubicBezTo>
                    <a:pt x="118" y="48"/>
                    <a:pt x="117" y="51"/>
                    <a:pt x="117" y="52"/>
                  </a:cubicBezTo>
                  <a:cubicBezTo>
                    <a:pt x="117" y="52"/>
                    <a:pt x="118" y="54"/>
                    <a:pt x="118" y="54"/>
                  </a:cubicBezTo>
                  <a:cubicBezTo>
                    <a:pt x="120" y="54"/>
                    <a:pt x="121" y="51"/>
                    <a:pt x="121" y="56"/>
                  </a:cubicBezTo>
                  <a:cubicBezTo>
                    <a:pt x="124" y="56"/>
                    <a:pt x="124" y="54"/>
                    <a:pt x="128" y="55"/>
                  </a:cubicBezTo>
                  <a:cubicBezTo>
                    <a:pt x="128" y="56"/>
                    <a:pt x="129" y="57"/>
                    <a:pt x="129" y="59"/>
                  </a:cubicBezTo>
                  <a:cubicBezTo>
                    <a:pt x="131" y="59"/>
                    <a:pt x="135" y="58"/>
                    <a:pt x="134" y="61"/>
                  </a:cubicBezTo>
                  <a:cubicBezTo>
                    <a:pt x="138" y="59"/>
                    <a:pt x="136" y="62"/>
                    <a:pt x="140" y="62"/>
                  </a:cubicBezTo>
                  <a:cubicBezTo>
                    <a:pt x="141" y="65"/>
                    <a:pt x="136" y="66"/>
                    <a:pt x="136" y="66"/>
                  </a:cubicBezTo>
                  <a:cubicBezTo>
                    <a:pt x="135" y="66"/>
                    <a:pt x="137" y="67"/>
                    <a:pt x="137" y="67"/>
                  </a:cubicBezTo>
                  <a:cubicBezTo>
                    <a:pt x="134" y="70"/>
                    <a:pt x="132" y="70"/>
                    <a:pt x="130" y="74"/>
                  </a:cubicBezTo>
                  <a:cubicBezTo>
                    <a:pt x="129" y="74"/>
                    <a:pt x="128" y="74"/>
                    <a:pt x="128" y="75"/>
                  </a:cubicBezTo>
                  <a:cubicBezTo>
                    <a:pt x="127" y="75"/>
                    <a:pt x="122" y="75"/>
                    <a:pt x="122" y="73"/>
                  </a:cubicBezTo>
                  <a:cubicBezTo>
                    <a:pt x="122" y="70"/>
                    <a:pt x="116" y="73"/>
                    <a:pt x="117" y="68"/>
                  </a:cubicBezTo>
                  <a:cubicBezTo>
                    <a:pt x="115" y="69"/>
                    <a:pt x="115" y="67"/>
                    <a:pt x="115" y="66"/>
                  </a:cubicBezTo>
                  <a:cubicBezTo>
                    <a:pt x="113" y="66"/>
                    <a:pt x="112" y="66"/>
                    <a:pt x="110" y="66"/>
                  </a:cubicBezTo>
                  <a:cubicBezTo>
                    <a:pt x="108" y="66"/>
                    <a:pt x="110" y="70"/>
                    <a:pt x="109" y="72"/>
                  </a:cubicBezTo>
                  <a:cubicBezTo>
                    <a:pt x="109" y="74"/>
                    <a:pt x="112" y="74"/>
                    <a:pt x="113" y="76"/>
                  </a:cubicBezTo>
                  <a:cubicBezTo>
                    <a:pt x="115" y="75"/>
                    <a:pt x="117" y="79"/>
                    <a:pt x="117" y="76"/>
                  </a:cubicBezTo>
                  <a:cubicBezTo>
                    <a:pt x="119" y="78"/>
                    <a:pt x="119" y="80"/>
                    <a:pt x="120" y="83"/>
                  </a:cubicBezTo>
                  <a:cubicBezTo>
                    <a:pt x="119" y="85"/>
                    <a:pt x="122" y="84"/>
                    <a:pt x="122" y="85"/>
                  </a:cubicBezTo>
                  <a:cubicBezTo>
                    <a:pt x="123" y="88"/>
                    <a:pt x="121" y="93"/>
                    <a:pt x="121" y="95"/>
                  </a:cubicBezTo>
                  <a:cubicBezTo>
                    <a:pt x="118" y="96"/>
                    <a:pt x="119" y="93"/>
                    <a:pt x="118" y="93"/>
                  </a:cubicBezTo>
                  <a:cubicBezTo>
                    <a:pt x="117" y="92"/>
                    <a:pt x="113" y="92"/>
                    <a:pt x="113" y="89"/>
                  </a:cubicBezTo>
                  <a:cubicBezTo>
                    <a:pt x="108" y="90"/>
                    <a:pt x="108" y="86"/>
                    <a:pt x="103" y="87"/>
                  </a:cubicBezTo>
                  <a:cubicBezTo>
                    <a:pt x="103" y="89"/>
                    <a:pt x="107" y="88"/>
                    <a:pt x="108" y="89"/>
                  </a:cubicBezTo>
                  <a:cubicBezTo>
                    <a:pt x="104" y="93"/>
                    <a:pt x="112" y="91"/>
                    <a:pt x="108" y="93"/>
                  </a:cubicBezTo>
                  <a:cubicBezTo>
                    <a:pt x="108" y="95"/>
                    <a:pt x="111" y="94"/>
                    <a:pt x="113" y="95"/>
                  </a:cubicBezTo>
                  <a:cubicBezTo>
                    <a:pt x="113" y="96"/>
                    <a:pt x="112" y="96"/>
                    <a:pt x="114" y="96"/>
                  </a:cubicBezTo>
                  <a:cubicBezTo>
                    <a:pt x="116" y="97"/>
                    <a:pt x="116" y="97"/>
                    <a:pt x="116" y="99"/>
                  </a:cubicBezTo>
                  <a:cubicBezTo>
                    <a:pt x="113" y="99"/>
                    <a:pt x="110" y="98"/>
                    <a:pt x="108" y="96"/>
                  </a:cubicBezTo>
                  <a:cubicBezTo>
                    <a:pt x="106" y="95"/>
                    <a:pt x="103" y="96"/>
                    <a:pt x="101" y="94"/>
                  </a:cubicBezTo>
                  <a:cubicBezTo>
                    <a:pt x="99" y="93"/>
                    <a:pt x="96" y="92"/>
                    <a:pt x="95" y="92"/>
                  </a:cubicBezTo>
                  <a:cubicBezTo>
                    <a:pt x="93" y="92"/>
                    <a:pt x="93" y="90"/>
                    <a:pt x="93" y="89"/>
                  </a:cubicBezTo>
                  <a:cubicBezTo>
                    <a:pt x="91" y="89"/>
                    <a:pt x="89" y="89"/>
                    <a:pt x="88" y="88"/>
                  </a:cubicBezTo>
                  <a:cubicBezTo>
                    <a:pt x="87" y="87"/>
                    <a:pt x="87" y="86"/>
                    <a:pt x="87" y="85"/>
                  </a:cubicBezTo>
                  <a:cubicBezTo>
                    <a:pt x="86" y="84"/>
                    <a:pt x="83" y="85"/>
                    <a:pt x="84" y="82"/>
                  </a:cubicBezTo>
                  <a:cubicBezTo>
                    <a:pt x="79" y="82"/>
                    <a:pt x="79" y="78"/>
                    <a:pt x="76" y="75"/>
                  </a:cubicBezTo>
                  <a:cubicBezTo>
                    <a:pt x="77" y="75"/>
                    <a:pt x="76" y="71"/>
                    <a:pt x="77" y="69"/>
                  </a:cubicBezTo>
                  <a:cubicBezTo>
                    <a:pt x="77" y="69"/>
                    <a:pt x="79" y="70"/>
                    <a:pt x="80" y="69"/>
                  </a:cubicBezTo>
                  <a:cubicBezTo>
                    <a:pt x="80" y="69"/>
                    <a:pt x="78" y="67"/>
                    <a:pt x="78" y="66"/>
                  </a:cubicBezTo>
                  <a:cubicBezTo>
                    <a:pt x="78" y="66"/>
                    <a:pt x="81" y="66"/>
                    <a:pt x="81" y="66"/>
                  </a:cubicBezTo>
                  <a:cubicBezTo>
                    <a:pt x="81" y="65"/>
                    <a:pt x="80" y="62"/>
                    <a:pt x="81" y="61"/>
                  </a:cubicBezTo>
                  <a:cubicBezTo>
                    <a:pt x="81" y="61"/>
                    <a:pt x="83" y="61"/>
                    <a:pt x="83" y="61"/>
                  </a:cubicBezTo>
                  <a:cubicBezTo>
                    <a:pt x="85" y="60"/>
                    <a:pt x="83" y="56"/>
                    <a:pt x="84" y="55"/>
                  </a:cubicBezTo>
                  <a:cubicBezTo>
                    <a:pt x="84" y="54"/>
                    <a:pt x="82" y="54"/>
                    <a:pt x="81" y="54"/>
                  </a:cubicBezTo>
                  <a:cubicBezTo>
                    <a:pt x="81" y="52"/>
                    <a:pt x="81" y="50"/>
                    <a:pt x="81" y="48"/>
                  </a:cubicBezTo>
                  <a:cubicBezTo>
                    <a:pt x="79" y="48"/>
                    <a:pt x="79" y="48"/>
                    <a:pt x="78" y="49"/>
                  </a:cubicBezTo>
                  <a:cubicBezTo>
                    <a:pt x="76" y="48"/>
                    <a:pt x="77" y="46"/>
                    <a:pt x="76" y="45"/>
                  </a:cubicBezTo>
                  <a:cubicBezTo>
                    <a:pt x="76" y="44"/>
                    <a:pt x="74" y="46"/>
                    <a:pt x="74" y="46"/>
                  </a:cubicBezTo>
                  <a:cubicBezTo>
                    <a:pt x="74" y="46"/>
                    <a:pt x="73" y="45"/>
                    <a:pt x="72" y="45"/>
                  </a:cubicBezTo>
                  <a:cubicBezTo>
                    <a:pt x="72" y="44"/>
                    <a:pt x="71" y="42"/>
                    <a:pt x="70" y="42"/>
                  </a:cubicBezTo>
                  <a:cubicBezTo>
                    <a:pt x="69" y="42"/>
                    <a:pt x="69" y="44"/>
                    <a:pt x="68" y="43"/>
                  </a:cubicBezTo>
                  <a:cubicBezTo>
                    <a:pt x="67" y="43"/>
                    <a:pt x="66" y="41"/>
                    <a:pt x="63" y="41"/>
                  </a:cubicBezTo>
                  <a:cubicBezTo>
                    <a:pt x="68" y="36"/>
                    <a:pt x="57" y="39"/>
                    <a:pt x="58" y="33"/>
                  </a:cubicBezTo>
                  <a:cubicBezTo>
                    <a:pt x="55" y="33"/>
                    <a:pt x="52" y="33"/>
                    <a:pt x="52" y="36"/>
                  </a:cubicBezTo>
                  <a:cubicBezTo>
                    <a:pt x="51" y="38"/>
                    <a:pt x="49" y="35"/>
                    <a:pt x="49" y="35"/>
                  </a:cubicBezTo>
                  <a:cubicBezTo>
                    <a:pt x="48" y="35"/>
                    <a:pt x="47" y="37"/>
                    <a:pt x="45" y="36"/>
                  </a:cubicBezTo>
                  <a:cubicBezTo>
                    <a:pt x="43" y="36"/>
                    <a:pt x="43" y="35"/>
                    <a:pt x="41" y="35"/>
                  </a:cubicBezTo>
                  <a:cubicBezTo>
                    <a:pt x="39" y="35"/>
                    <a:pt x="38" y="36"/>
                    <a:pt x="36" y="36"/>
                  </a:cubicBezTo>
                  <a:cubicBezTo>
                    <a:pt x="34" y="36"/>
                    <a:pt x="33" y="35"/>
                    <a:pt x="31" y="35"/>
                  </a:cubicBezTo>
                  <a:cubicBezTo>
                    <a:pt x="26" y="35"/>
                    <a:pt x="21" y="36"/>
                    <a:pt x="16" y="34"/>
                  </a:cubicBezTo>
                  <a:cubicBezTo>
                    <a:pt x="15" y="34"/>
                    <a:pt x="14" y="32"/>
                    <a:pt x="14" y="32"/>
                  </a:cubicBezTo>
                  <a:cubicBezTo>
                    <a:pt x="12" y="31"/>
                    <a:pt x="10" y="32"/>
                    <a:pt x="10" y="29"/>
                  </a:cubicBezTo>
                  <a:cubicBezTo>
                    <a:pt x="8" y="29"/>
                    <a:pt x="4" y="31"/>
                    <a:pt x="5" y="27"/>
                  </a:cubicBezTo>
                  <a:cubicBezTo>
                    <a:pt x="9" y="28"/>
                    <a:pt x="10" y="26"/>
                    <a:pt x="12" y="25"/>
                  </a:cubicBezTo>
                  <a:cubicBezTo>
                    <a:pt x="11" y="22"/>
                    <a:pt x="4" y="24"/>
                    <a:pt x="3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0" y="22"/>
                    <a:pt x="3" y="17"/>
                    <a:pt x="4" y="16"/>
                  </a:cubicBezTo>
                  <a:cubicBezTo>
                    <a:pt x="3" y="12"/>
                    <a:pt x="6" y="11"/>
                    <a:pt x="5" y="7"/>
                  </a:cubicBezTo>
                  <a:close/>
                  <a:moveTo>
                    <a:pt x="91" y="68"/>
                  </a:moveTo>
                  <a:cubicBezTo>
                    <a:pt x="92" y="66"/>
                    <a:pt x="97" y="68"/>
                    <a:pt x="100" y="67"/>
                  </a:cubicBezTo>
                  <a:cubicBezTo>
                    <a:pt x="100" y="65"/>
                    <a:pt x="98" y="65"/>
                    <a:pt x="97" y="63"/>
                  </a:cubicBezTo>
                  <a:cubicBezTo>
                    <a:pt x="96" y="62"/>
                    <a:pt x="93" y="63"/>
                    <a:pt x="90" y="61"/>
                  </a:cubicBezTo>
                  <a:cubicBezTo>
                    <a:pt x="91" y="63"/>
                    <a:pt x="89" y="68"/>
                    <a:pt x="91" y="6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1" name="Freeform 90"/>
            <p:cNvSpPr/>
            <p:nvPr/>
          </p:nvSpPr>
          <p:spPr bwMode="auto">
            <a:xfrm>
              <a:off x="8360999" y="1639358"/>
              <a:ext cx="494917" cy="247459"/>
            </a:xfrm>
            <a:custGeom>
              <a:avLst/>
              <a:gdLst>
                <a:gd name="T0" fmla="*/ 24 w 88"/>
                <a:gd name="T1" fmla="*/ 80 h 44"/>
                <a:gd name="T2" fmla="*/ 26 w 88"/>
                <a:gd name="T3" fmla="*/ 71 h 44"/>
                <a:gd name="T4" fmla="*/ 38 w 88"/>
                <a:gd name="T5" fmla="*/ 69 h 44"/>
                <a:gd name="T6" fmla="*/ 43 w 88"/>
                <a:gd name="T7" fmla="*/ 66 h 44"/>
                <a:gd name="T8" fmla="*/ 73 w 88"/>
                <a:gd name="T9" fmla="*/ 64 h 44"/>
                <a:gd name="T10" fmla="*/ 43 w 88"/>
                <a:gd name="T11" fmla="*/ 59 h 44"/>
                <a:gd name="T12" fmla="*/ 40 w 88"/>
                <a:gd name="T13" fmla="*/ 57 h 44"/>
                <a:gd name="T14" fmla="*/ 33 w 88"/>
                <a:gd name="T15" fmla="*/ 59 h 44"/>
                <a:gd name="T16" fmla="*/ 17 w 88"/>
                <a:gd name="T17" fmla="*/ 57 h 44"/>
                <a:gd name="T18" fmla="*/ 31 w 88"/>
                <a:gd name="T19" fmla="*/ 47 h 44"/>
                <a:gd name="T20" fmla="*/ 38 w 88"/>
                <a:gd name="T21" fmla="*/ 47 h 44"/>
                <a:gd name="T22" fmla="*/ 7 w 88"/>
                <a:gd name="T23" fmla="*/ 40 h 44"/>
                <a:gd name="T24" fmla="*/ 2 w 88"/>
                <a:gd name="T25" fmla="*/ 33 h 44"/>
                <a:gd name="T26" fmla="*/ 17 w 88"/>
                <a:gd name="T27" fmla="*/ 21 h 44"/>
                <a:gd name="T28" fmla="*/ 17 w 88"/>
                <a:gd name="T29" fmla="*/ 19 h 44"/>
                <a:gd name="T30" fmla="*/ 43 w 88"/>
                <a:gd name="T31" fmla="*/ 7 h 44"/>
                <a:gd name="T32" fmla="*/ 52 w 88"/>
                <a:gd name="T33" fmla="*/ 2 h 44"/>
                <a:gd name="T34" fmla="*/ 57 w 88"/>
                <a:gd name="T35" fmla="*/ 5 h 44"/>
                <a:gd name="T36" fmla="*/ 64 w 88"/>
                <a:gd name="T37" fmla="*/ 17 h 44"/>
                <a:gd name="T38" fmla="*/ 57 w 88"/>
                <a:gd name="T39" fmla="*/ 19 h 44"/>
                <a:gd name="T40" fmla="*/ 64 w 88"/>
                <a:gd name="T41" fmla="*/ 21 h 44"/>
                <a:gd name="T42" fmla="*/ 66 w 88"/>
                <a:gd name="T43" fmla="*/ 17 h 44"/>
                <a:gd name="T44" fmla="*/ 83 w 88"/>
                <a:gd name="T45" fmla="*/ 12 h 44"/>
                <a:gd name="T46" fmla="*/ 90 w 88"/>
                <a:gd name="T47" fmla="*/ 26 h 44"/>
                <a:gd name="T48" fmla="*/ 102 w 88"/>
                <a:gd name="T49" fmla="*/ 21 h 44"/>
                <a:gd name="T50" fmla="*/ 111 w 88"/>
                <a:gd name="T51" fmla="*/ 12 h 44"/>
                <a:gd name="T52" fmla="*/ 118 w 88"/>
                <a:gd name="T53" fmla="*/ 17 h 44"/>
                <a:gd name="T54" fmla="*/ 121 w 88"/>
                <a:gd name="T55" fmla="*/ 26 h 44"/>
                <a:gd name="T56" fmla="*/ 128 w 88"/>
                <a:gd name="T57" fmla="*/ 38 h 44"/>
                <a:gd name="T58" fmla="*/ 137 w 88"/>
                <a:gd name="T59" fmla="*/ 31 h 44"/>
                <a:gd name="T60" fmla="*/ 130 w 88"/>
                <a:gd name="T61" fmla="*/ 24 h 44"/>
                <a:gd name="T62" fmla="*/ 130 w 88"/>
                <a:gd name="T63" fmla="*/ 7 h 44"/>
                <a:gd name="T64" fmla="*/ 142 w 88"/>
                <a:gd name="T65" fmla="*/ 5 h 44"/>
                <a:gd name="T66" fmla="*/ 151 w 88"/>
                <a:gd name="T67" fmla="*/ 24 h 44"/>
                <a:gd name="T68" fmla="*/ 161 w 88"/>
                <a:gd name="T69" fmla="*/ 31 h 44"/>
                <a:gd name="T70" fmla="*/ 165 w 88"/>
                <a:gd name="T71" fmla="*/ 38 h 44"/>
                <a:gd name="T72" fmla="*/ 163 w 88"/>
                <a:gd name="T73" fmla="*/ 47 h 44"/>
                <a:gd name="T74" fmla="*/ 173 w 88"/>
                <a:gd name="T75" fmla="*/ 57 h 44"/>
                <a:gd name="T76" fmla="*/ 196 w 88"/>
                <a:gd name="T77" fmla="*/ 59 h 44"/>
                <a:gd name="T78" fmla="*/ 206 w 88"/>
                <a:gd name="T79" fmla="*/ 69 h 44"/>
                <a:gd name="T80" fmla="*/ 208 w 88"/>
                <a:gd name="T81" fmla="*/ 73 h 44"/>
                <a:gd name="T82" fmla="*/ 184 w 88"/>
                <a:gd name="T83" fmla="*/ 73 h 44"/>
                <a:gd name="T84" fmla="*/ 191 w 88"/>
                <a:gd name="T85" fmla="*/ 95 h 44"/>
                <a:gd name="T86" fmla="*/ 161 w 88"/>
                <a:gd name="T87" fmla="*/ 95 h 44"/>
                <a:gd name="T88" fmla="*/ 121 w 88"/>
                <a:gd name="T89" fmla="*/ 95 h 44"/>
                <a:gd name="T90" fmla="*/ 109 w 88"/>
                <a:gd name="T91" fmla="*/ 97 h 44"/>
                <a:gd name="T92" fmla="*/ 104 w 88"/>
                <a:gd name="T93" fmla="*/ 102 h 44"/>
                <a:gd name="T94" fmla="*/ 69 w 88"/>
                <a:gd name="T95" fmla="*/ 102 h 44"/>
                <a:gd name="T96" fmla="*/ 57 w 88"/>
                <a:gd name="T97" fmla="*/ 85 h 44"/>
                <a:gd name="T98" fmla="*/ 35 w 88"/>
                <a:gd name="T99" fmla="*/ 80 h 44"/>
                <a:gd name="T100" fmla="*/ 33 w 88"/>
                <a:gd name="T101" fmla="*/ 83 h 44"/>
                <a:gd name="T102" fmla="*/ 33 w 88"/>
                <a:gd name="T103" fmla="*/ 78 h 44"/>
                <a:gd name="T104" fmla="*/ 24 w 88"/>
                <a:gd name="T105" fmla="*/ 8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8" h="44">
                  <a:moveTo>
                    <a:pt x="10" y="34"/>
                  </a:moveTo>
                  <a:cubicBezTo>
                    <a:pt x="8" y="34"/>
                    <a:pt x="10" y="30"/>
                    <a:pt x="11" y="30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29"/>
                    <a:pt x="17" y="28"/>
                    <a:pt x="18" y="28"/>
                  </a:cubicBezTo>
                  <a:cubicBezTo>
                    <a:pt x="23" y="27"/>
                    <a:pt x="28" y="29"/>
                    <a:pt x="31" y="27"/>
                  </a:cubicBezTo>
                  <a:cubicBezTo>
                    <a:pt x="30" y="24"/>
                    <a:pt x="23" y="27"/>
                    <a:pt x="18" y="25"/>
                  </a:cubicBezTo>
                  <a:cubicBezTo>
                    <a:pt x="18" y="25"/>
                    <a:pt x="17" y="24"/>
                    <a:pt x="17" y="24"/>
                  </a:cubicBezTo>
                  <a:cubicBezTo>
                    <a:pt x="16" y="24"/>
                    <a:pt x="15" y="26"/>
                    <a:pt x="14" y="25"/>
                  </a:cubicBezTo>
                  <a:cubicBezTo>
                    <a:pt x="11" y="25"/>
                    <a:pt x="9" y="24"/>
                    <a:pt x="7" y="24"/>
                  </a:cubicBezTo>
                  <a:cubicBezTo>
                    <a:pt x="4" y="21"/>
                    <a:pt x="12" y="22"/>
                    <a:pt x="13" y="20"/>
                  </a:cubicBezTo>
                  <a:cubicBezTo>
                    <a:pt x="13" y="17"/>
                    <a:pt x="15" y="19"/>
                    <a:pt x="16" y="20"/>
                  </a:cubicBezTo>
                  <a:cubicBezTo>
                    <a:pt x="16" y="13"/>
                    <a:pt x="9" y="19"/>
                    <a:pt x="3" y="17"/>
                  </a:cubicBezTo>
                  <a:cubicBezTo>
                    <a:pt x="0" y="16"/>
                    <a:pt x="5" y="14"/>
                    <a:pt x="1" y="14"/>
                  </a:cubicBezTo>
                  <a:cubicBezTo>
                    <a:pt x="2" y="12"/>
                    <a:pt x="2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9" y="5"/>
                    <a:pt x="14" y="4"/>
                    <a:pt x="18" y="3"/>
                  </a:cubicBezTo>
                  <a:cubicBezTo>
                    <a:pt x="20" y="2"/>
                    <a:pt x="20" y="0"/>
                    <a:pt x="22" y="1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5"/>
                    <a:pt x="22" y="7"/>
                    <a:pt x="27" y="7"/>
                  </a:cubicBezTo>
                  <a:cubicBezTo>
                    <a:pt x="27" y="8"/>
                    <a:pt x="25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8" y="9"/>
                    <a:pt x="27" y="7"/>
                    <a:pt x="28" y="7"/>
                  </a:cubicBezTo>
                  <a:cubicBezTo>
                    <a:pt x="30" y="6"/>
                    <a:pt x="32" y="6"/>
                    <a:pt x="35" y="5"/>
                  </a:cubicBezTo>
                  <a:cubicBezTo>
                    <a:pt x="36" y="7"/>
                    <a:pt x="39" y="8"/>
                    <a:pt x="38" y="11"/>
                  </a:cubicBezTo>
                  <a:cubicBezTo>
                    <a:pt x="41" y="11"/>
                    <a:pt x="40" y="8"/>
                    <a:pt x="43" y="9"/>
                  </a:cubicBezTo>
                  <a:cubicBezTo>
                    <a:pt x="44" y="8"/>
                    <a:pt x="46" y="7"/>
                    <a:pt x="47" y="5"/>
                  </a:cubicBezTo>
                  <a:cubicBezTo>
                    <a:pt x="48" y="6"/>
                    <a:pt x="49" y="7"/>
                    <a:pt x="50" y="7"/>
                  </a:cubicBezTo>
                  <a:cubicBezTo>
                    <a:pt x="51" y="8"/>
                    <a:pt x="51" y="10"/>
                    <a:pt x="51" y="11"/>
                  </a:cubicBezTo>
                  <a:cubicBezTo>
                    <a:pt x="52" y="13"/>
                    <a:pt x="55" y="13"/>
                    <a:pt x="54" y="16"/>
                  </a:cubicBezTo>
                  <a:cubicBezTo>
                    <a:pt x="56" y="16"/>
                    <a:pt x="56" y="13"/>
                    <a:pt x="58" y="13"/>
                  </a:cubicBezTo>
                  <a:cubicBezTo>
                    <a:pt x="58" y="11"/>
                    <a:pt x="55" y="11"/>
                    <a:pt x="55" y="10"/>
                  </a:cubicBezTo>
                  <a:cubicBezTo>
                    <a:pt x="54" y="8"/>
                    <a:pt x="56" y="6"/>
                    <a:pt x="55" y="3"/>
                  </a:cubicBezTo>
                  <a:cubicBezTo>
                    <a:pt x="57" y="3"/>
                    <a:pt x="57" y="2"/>
                    <a:pt x="60" y="2"/>
                  </a:cubicBezTo>
                  <a:cubicBezTo>
                    <a:pt x="60" y="4"/>
                    <a:pt x="63" y="7"/>
                    <a:pt x="64" y="10"/>
                  </a:cubicBezTo>
                  <a:cubicBezTo>
                    <a:pt x="65" y="11"/>
                    <a:pt x="67" y="15"/>
                    <a:pt x="68" y="13"/>
                  </a:cubicBezTo>
                  <a:cubicBezTo>
                    <a:pt x="70" y="13"/>
                    <a:pt x="68" y="16"/>
                    <a:pt x="70" y="16"/>
                  </a:cubicBezTo>
                  <a:cubicBezTo>
                    <a:pt x="70" y="18"/>
                    <a:pt x="70" y="19"/>
                    <a:pt x="69" y="20"/>
                  </a:cubicBezTo>
                  <a:cubicBezTo>
                    <a:pt x="70" y="22"/>
                    <a:pt x="74" y="21"/>
                    <a:pt x="73" y="24"/>
                  </a:cubicBezTo>
                  <a:cubicBezTo>
                    <a:pt x="77" y="22"/>
                    <a:pt x="77" y="26"/>
                    <a:pt x="83" y="25"/>
                  </a:cubicBezTo>
                  <a:cubicBezTo>
                    <a:pt x="81" y="30"/>
                    <a:pt x="86" y="28"/>
                    <a:pt x="87" y="29"/>
                  </a:cubicBezTo>
                  <a:cubicBezTo>
                    <a:pt x="87" y="29"/>
                    <a:pt x="85" y="32"/>
                    <a:pt x="88" y="31"/>
                  </a:cubicBezTo>
                  <a:cubicBezTo>
                    <a:pt x="86" y="37"/>
                    <a:pt x="84" y="30"/>
                    <a:pt x="78" y="31"/>
                  </a:cubicBezTo>
                  <a:cubicBezTo>
                    <a:pt x="77" y="36"/>
                    <a:pt x="83" y="34"/>
                    <a:pt x="81" y="40"/>
                  </a:cubicBezTo>
                  <a:cubicBezTo>
                    <a:pt x="77" y="41"/>
                    <a:pt x="71" y="42"/>
                    <a:pt x="68" y="40"/>
                  </a:cubicBezTo>
                  <a:cubicBezTo>
                    <a:pt x="64" y="37"/>
                    <a:pt x="56" y="36"/>
                    <a:pt x="51" y="40"/>
                  </a:cubicBezTo>
                  <a:cubicBezTo>
                    <a:pt x="50" y="40"/>
                    <a:pt x="49" y="40"/>
                    <a:pt x="46" y="41"/>
                  </a:cubicBezTo>
                  <a:cubicBezTo>
                    <a:pt x="44" y="41"/>
                    <a:pt x="44" y="42"/>
                    <a:pt x="44" y="43"/>
                  </a:cubicBezTo>
                  <a:cubicBezTo>
                    <a:pt x="41" y="41"/>
                    <a:pt x="35" y="44"/>
                    <a:pt x="29" y="43"/>
                  </a:cubicBezTo>
                  <a:cubicBezTo>
                    <a:pt x="28" y="41"/>
                    <a:pt x="26" y="39"/>
                    <a:pt x="24" y="36"/>
                  </a:cubicBezTo>
                  <a:cubicBezTo>
                    <a:pt x="21" y="36"/>
                    <a:pt x="15" y="37"/>
                    <a:pt x="15" y="34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2" y="35"/>
                    <a:pt x="13" y="33"/>
                    <a:pt x="14" y="33"/>
                  </a:cubicBezTo>
                  <a:cubicBezTo>
                    <a:pt x="14" y="30"/>
                    <a:pt x="10" y="33"/>
                    <a:pt x="10" y="3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2" name="Freeform 91"/>
            <p:cNvSpPr>
              <a:spLocks noEditPoints="1"/>
            </p:cNvSpPr>
            <p:nvPr/>
          </p:nvSpPr>
          <p:spPr bwMode="auto">
            <a:xfrm>
              <a:off x="7057082" y="1701223"/>
              <a:ext cx="3507251" cy="4068793"/>
            </a:xfrm>
            <a:custGeom>
              <a:avLst/>
              <a:gdLst>
                <a:gd name="T0" fmla="*/ 964 w 624"/>
                <a:gd name="T1" fmla="*/ 111 h 724"/>
                <a:gd name="T2" fmla="*/ 867 w 624"/>
                <a:gd name="T3" fmla="*/ 180 h 724"/>
                <a:gd name="T4" fmla="*/ 855 w 624"/>
                <a:gd name="T5" fmla="*/ 279 h 724"/>
                <a:gd name="T6" fmla="*/ 976 w 624"/>
                <a:gd name="T7" fmla="*/ 359 h 724"/>
                <a:gd name="T8" fmla="*/ 1013 w 624"/>
                <a:gd name="T9" fmla="*/ 250 h 724"/>
                <a:gd name="T10" fmla="*/ 1115 w 624"/>
                <a:gd name="T11" fmla="*/ 248 h 724"/>
                <a:gd name="T12" fmla="*/ 1207 w 624"/>
                <a:gd name="T13" fmla="*/ 274 h 724"/>
                <a:gd name="T14" fmla="*/ 1243 w 624"/>
                <a:gd name="T15" fmla="*/ 368 h 724"/>
                <a:gd name="T16" fmla="*/ 1129 w 624"/>
                <a:gd name="T17" fmla="*/ 409 h 724"/>
                <a:gd name="T18" fmla="*/ 1198 w 624"/>
                <a:gd name="T19" fmla="*/ 451 h 724"/>
                <a:gd name="T20" fmla="*/ 1169 w 624"/>
                <a:gd name="T21" fmla="*/ 465 h 724"/>
                <a:gd name="T22" fmla="*/ 1044 w 624"/>
                <a:gd name="T23" fmla="*/ 557 h 724"/>
                <a:gd name="T24" fmla="*/ 992 w 624"/>
                <a:gd name="T25" fmla="*/ 713 h 724"/>
                <a:gd name="T26" fmla="*/ 883 w 624"/>
                <a:gd name="T27" fmla="*/ 652 h 724"/>
                <a:gd name="T28" fmla="*/ 798 w 624"/>
                <a:gd name="T29" fmla="*/ 768 h 724"/>
                <a:gd name="T30" fmla="*/ 895 w 624"/>
                <a:gd name="T31" fmla="*/ 815 h 724"/>
                <a:gd name="T32" fmla="*/ 1030 w 624"/>
                <a:gd name="T33" fmla="*/ 907 h 724"/>
                <a:gd name="T34" fmla="*/ 1143 w 624"/>
                <a:gd name="T35" fmla="*/ 890 h 724"/>
                <a:gd name="T36" fmla="*/ 1318 w 624"/>
                <a:gd name="T37" fmla="*/ 966 h 724"/>
                <a:gd name="T38" fmla="*/ 1474 w 624"/>
                <a:gd name="T39" fmla="*/ 1060 h 724"/>
                <a:gd name="T40" fmla="*/ 1405 w 624"/>
                <a:gd name="T41" fmla="*/ 1275 h 724"/>
                <a:gd name="T42" fmla="*/ 1320 w 624"/>
                <a:gd name="T43" fmla="*/ 1370 h 724"/>
                <a:gd name="T44" fmla="*/ 1238 w 624"/>
                <a:gd name="T45" fmla="*/ 1460 h 724"/>
                <a:gd name="T46" fmla="*/ 1162 w 624"/>
                <a:gd name="T47" fmla="*/ 1547 h 724"/>
                <a:gd name="T48" fmla="*/ 1129 w 624"/>
                <a:gd name="T49" fmla="*/ 1613 h 724"/>
                <a:gd name="T50" fmla="*/ 1068 w 624"/>
                <a:gd name="T51" fmla="*/ 1679 h 724"/>
                <a:gd name="T52" fmla="*/ 1046 w 624"/>
                <a:gd name="T53" fmla="*/ 1590 h 724"/>
                <a:gd name="T54" fmla="*/ 1096 w 624"/>
                <a:gd name="T55" fmla="*/ 1396 h 724"/>
                <a:gd name="T56" fmla="*/ 1089 w 624"/>
                <a:gd name="T57" fmla="*/ 1214 h 724"/>
                <a:gd name="T58" fmla="*/ 992 w 624"/>
                <a:gd name="T59" fmla="*/ 1089 h 724"/>
                <a:gd name="T60" fmla="*/ 1011 w 624"/>
                <a:gd name="T61" fmla="*/ 985 h 724"/>
                <a:gd name="T62" fmla="*/ 926 w 624"/>
                <a:gd name="T63" fmla="*/ 876 h 724"/>
                <a:gd name="T64" fmla="*/ 834 w 624"/>
                <a:gd name="T65" fmla="*/ 822 h 724"/>
                <a:gd name="T66" fmla="*/ 692 w 624"/>
                <a:gd name="T67" fmla="*/ 742 h 724"/>
                <a:gd name="T68" fmla="*/ 612 w 624"/>
                <a:gd name="T69" fmla="*/ 657 h 724"/>
                <a:gd name="T70" fmla="*/ 612 w 624"/>
                <a:gd name="T71" fmla="*/ 690 h 724"/>
                <a:gd name="T72" fmla="*/ 527 w 624"/>
                <a:gd name="T73" fmla="*/ 586 h 724"/>
                <a:gd name="T74" fmla="*/ 475 w 624"/>
                <a:gd name="T75" fmla="*/ 399 h 724"/>
                <a:gd name="T76" fmla="*/ 444 w 624"/>
                <a:gd name="T77" fmla="*/ 350 h 724"/>
                <a:gd name="T78" fmla="*/ 364 w 624"/>
                <a:gd name="T79" fmla="*/ 260 h 724"/>
                <a:gd name="T80" fmla="*/ 224 w 624"/>
                <a:gd name="T81" fmla="*/ 215 h 724"/>
                <a:gd name="T82" fmla="*/ 156 w 624"/>
                <a:gd name="T83" fmla="*/ 250 h 724"/>
                <a:gd name="T84" fmla="*/ 85 w 624"/>
                <a:gd name="T85" fmla="*/ 295 h 724"/>
                <a:gd name="T86" fmla="*/ 35 w 624"/>
                <a:gd name="T87" fmla="*/ 229 h 724"/>
                <a:gd name="T88" fmla="*/ 14 w 624"/>
                <a:gd name="T89" fmla="*/ 146 h 724"/>
                <a:gd name="T90" fmla="*/ 40 w 624"/>
                <a:gd name="T91" fmla="*/ 92 h 724"/>
                <a:gd name="T92" fmla="*/ 142 w 624"/>
                <a:gd name="T93" fmla="*/ 31 h 724"/>
                <a:gd name="T94" fmla="*/ 380 w 624"/>
                <a:gd name="T95" fmla="*/ 57 h 724"/>
                <a:gd name="T96" fmla="*/ 494 w 624"/>
                <a:gd name="T97" fmla="*/ 61 h 724"/>
                <a:gd name="T98" fmla="*/ 673 w 624"/>
                <a:gd name="T99" fmla="*/ 109 h 724"/>
                <a:gd name="T100" fmla="*/ 801 w 624"/>
                <a:gd name="T101" fmla="*/ 78 h 724"/>
                <a:gd name="T102" fmla="*/ 836 w 624"/>
                <a:gd name="T103" fmla="*/ 17 h 724"/>
                <a:gd name="T104" fmla="*/ 902 w 624"/>
                <a:gd name="T105" fmla="*/ 76 h 724"/>
                <a:gd name="T106" fmla="*/ 482 w 624"/>
                <a:gd name="T107" fmla="*/ 130 h 724"/>
                <a:gd name="T108" fmla="*/ 621 w 624"/>
                <a:gd name="T109" fmla="*/ 201 h 724"/>
                <a:gd name="T110" fmla="*/ 600 w 624"/>
                <a:gd name="T111" fmla="*/ 198 h 724"/>
                <a:gd name="T112" fmla="*/ 794 w 624"/>
                <a:gd name="T113" fmla="*/ 373 h 724"/>
                <a:gd name="T114" fmla="*/ 857 w 624"/>
                <a:gd name="T115" fmla="*/ 439 h 724"/>
                <a:gd name="T116" fmla="*/ 914 w 624"/>
                <a:gd name="T117" fmla="*/ 404 h 724"/>
                <a:gd name="T118" fmla="*/ 902 w 624"/>
                <a:gd name="T119" fmla="*/ 508 h 724"/>
                <a:gd name="T120" fmla="*/ 999 w 624"/>
                <a:gd name="T121" fmla="*/ 475 h 724"/>
                <a:gd name="T122" fmla="*/ 973 w 624"/>
                <a:gd name="T123" fmla="*/ 503 h 7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24" h="724">
                  <a:moveTo>
                    <a:pt x="380" y="39"/>
                  </a:moveTo>
                  <a:cubicBezTo>
                    <a:pt x="380" y="42"/>
                    <a:pt x="383" y="37"/>
                    <a:pt x="382" y="43"/>
                  </a:cubicBezTo>
                  <a:cubicBezTo>
                    <a:pt x="383" y="43"/>
                    <a:pt x="385" y="43"/>
                    <a:pt x="386" y="43"/>
                  </a:cubicBezTo>
                  <a:cubicBezTo>
                    <a:pt x="388" y="42"/>
                    <a:pt x="388" y="40"/>
                    <a:pt x="388" y="37"/>
                  </a:cubicBezTo>
                  <a:cubicBezTo>
                    <a:pt x="390" y="36"/>
                    <a:pt x="391" y="35"/>
                    <a:pt x="391" y="33"/>
                  </a:cubicBezTo>
                  <a:cubicBezTo>
                    <a:pt x="394" y="35"/>
                    <a:pt x="391" y="30"/>
                    <a:pt x="395" y="31"/>
                  </a:cubicBezTo>
                  <a:cubicBezTo>
                    <a:pt x="395" y="28"/>
                    <a:pt x="395" y="25"/>
                    <a:pt x="395" y="23"/>
                  </a:cubicBezTo>
                  <a:cubicBezTo>
                    <a:pt x="399" y="22"/>
                    <a:pt x="401" y="21"/>
                    <a:pt x="405" y="23"/>
                  </a:cubicBezTo>
                  <a:cubicBezTo>
                    <a:pt x="406" y="23"/>
                    <a:pt x="405" y="25"/>
                    <a:pt x="406" y="26"/>
                  </a:cubicBezTo>
                  <a:cubicBezTo>
                    <a:pt x="406" y="27"/>
                    <a:pt x="408" y="26"/>
                    <a:pt x="408" y="26"/>
                  </a:cubicBezTo>
                  <a:cubicBezTo>
                    <a:pt x="410" y="27"/>
                    <a:pt x="410" y="28"/>
                    <a:pt x="412" y="29"/>
                  </a:cubicBezTo>
                  <a:cubicBezTo>
                    <a:pt x="412" y="32"/>
                    <a:pt x="410" y="33"/>
                    <a:pt x="408" y="35"/>
                  </a:cubicBezTo>
                  <a:cubicBezTo>
                    <a:pt x="411" y="36"/>
                    <a:pt x="410" y="41"/>
                    <a:pt x="413" y="42"/>
                  </a:cubicBezTo>
                  <a:cubicBezTo>
                    <a:pt x="412" y="44"/>
                    <a:pt x="409" y="45"/>
                    <a:pt x="408" y="47"/>
                  </a:cubicBezTo>
                  <a:cubicBezTo>
                    <a:pt x="406" y="47"/>
                    <a:pt x="405" y="49"/>
                    <a:pt x="405" y="47"/>
                  </a:cubicBezTo>
                  <a:cubicBezTo>
                    <a:pt x="403" y="49"/>
                    <a:pt x="402" y="52"/>
                    <a:pt x="401" y="53"/>
                  </a:cubicBezTo>
                  <a:cubicBezTo>
                    <a:pt x="400" y="52"/>
                    <a:pt x="402" y="50"/>
                    <a:pt x="396" y="51"/>
                  </a:cubicBezTo>
                  <a:cubicBezTo>
                    <a:pt x="396" y="50"/>
                    <a:pt x="398" y="50"/>
                    <a:pt x="399" y="50"/>
                  </a:cubicBezTo>
                  <a:cubicBezTo>
                    <a:pt x="396" y="46"/>
                    <a:pt x="392" y="51"/>
                    <a:pt x="388" y="50"/>
                  </a:cubicBezTo>
                  <a:cubicBezTo>
                    <a:pt x="389" y="54"/>
                    <a:pt x="388" y="52"/>
                    <a:pt x="388" y="57"/>
                  </a:cubicBezTo>
                  <a:cubicBezTo>
                    <a:pt x="387" y="57"/>
                    <a:pt x="387" y="55"/>
                    <a:pt x="387" y="55"/>
                  </a:cubicBezTo>
                  <a:cubicBezTo>
                    <a:pt x="384" y="55"/>
                    <a:pt x="385" y="59"/>
                    <a:pt x="381" y="58"/>
                  </a:cubicBezTo>
                  <a:cubicBezTo>
                    <a:pt x="381" y="59"/>
                    <a:pt x="383" y="59"/>
                    <a:pt x="383" y="60"/>
                  </a:cubicBezTo>
                  <a:cubicBezTo>
                    <a:pt x="384" y="63"/>
                    <a:pt x="382" y="63"/>
                    <a:pt x="382" y="65"/>
                  </a:cubicBezTo>
                  <a:cubicBezTo>
                    <a:pt x="379" y="63"/>
                    <a:pt x="376" y="70"/>
                    <a:pt x="375" y="69"/>
                  </a:cubicBezTo>
                  <a:cubicBezTo>
                    <a:pt x="375" y="68"/>
                    <a:pt x="373" y="67"/>
                    <a:pt x="373" y="71"/>
                  </a:cubicBezTo>
                  <a:cubicBezTo>
                    <a:pt x="371" y="71"/>
                    <a:pt x="370" y="71"/>
                    <a:pt x="368" y="71"/>
                  </a:cubicBezTo>
                  <a:cubicBezTo>
                    <a:pt x="367" y="71"/>
                    <a:pt x="367" y="74"/>
                    <a:pt x="367" y="76"/>
                  </a:cubicBezTo>
                  <a:cubicBezTo>
                    <a:pt x="366" y="74"/>
                    <a:pt x="365" y="75"/>
                    <a:pt x="365" y="77"/>
                  </a:cubicBezTo>
                  <a:cubicBezTo>
                    <a:pt x="362" y="75"/>
                    <a:pt x="362" y="77"/>
                    <a:pt x="359" y="77"/>
                  </a:cubicBezTo>
                  <a:cubicBezTo>
                    <a:pt x="360" y="78"/>
                    <a:pt x="360" y="80"/>
                    <a:pt x="360" y="82"/>
                  </a:cubicBezTo>
                  <a:cubicBezTo>
                    <a:pt x="357" y="79"/>
                    <a:pt x="358" y="82"/>
                    <a:pt x="356" y="85"/>
                  </a:cubicBezTo>
                  <a:cubicBezTo>
                    <a:pt x="355" y="88"/>
                    <a:pt x="352" y="90"/>
                    <a:pt x="352" y="96"/>
                  </a:cubicBezTo>
                  <a:cubicBezTo>
                    <a:pt x="349" y="97"/>
                    <a:pt x="348" y="101"/>
                    <a:pt x="346" y="103"/>
                  </a:cubicBezTo>
                  <a:cubicBezTo>
                    <a:pt x="346" y="105"/>
                    <a:pt x="347" y="103"/>
                    <a:pt x="347" y="103"/>
                  </a:cubicBezTo>
                  <a:cubicBezTo>
                    <a:pt x="348" y="103"/>
                    <a:pt x="347" y="103"/>
                    <a:pt x="348" y="104"/>
                  </a:cubicBezTo>
                  <a:cubicBezTo>
                    <a:pt x="349" y="104"/>
                    <a:pt x="350" y="106"/>
                    <a:pt x="350" y="106"/>
                  </a:cubicBezTo>
                  <a:cubicBezTo>
                    <a:pt x="351" y="107"/>
                    <a:pt x="353" y="104"/>
                    <a:pt x="355" y="106"/>
                  </a:cubicBezTo>
                  <a:cubicBezTo>
                    <a:pt x="356" y="107"/>
                    <a:pt x="356" y="108"/>
                    <a:pt x="358" y="107"/>
                  </a:cubicBezTo>
                  <a:cubicBezTo>
                    <a:pt x="358" y="109"/>
                    <a:pt x="358" y="111"/>
                    <a:pt x="358" y="112"/>
                  </a:cubicBezTo>
                  <a:cubicBezTo>
                    <a:pt x="358" y="113"/>
                    <a:pt x="360" y="113"/>
                    <a:pt x="360" y="115"/>
                  </a:cubicBezTo>
                  <a:cubicBezTo>
                    <a:pt x="361" y="116"/>
                    <a:pt x="363" y="116"/>
                    <a:pt x="362" y="118"/>
                  </a:cubicBezTo>
                  <a:cubicBezTo>
                    <a:pt x="368" y="117"/>
                    <a:pt x="373" y="120"/>
                    <a:pt x="376" y="118"/>
                  </a:cubicBezTo>
                  <a:cubicBezTo>
                    <a:pt x="377" y="122"/>
                    <a:pt x="382" y="121"/>
                    <a:pt x="385" y="124"/>
                  </a:cubicBezTo>
                  <a:cubicBezTo>
                    <a:pt x="385" y="125"/>
                    <a:pt x="386" y="124"/>
                    <a:pt x="386" y="125"/>
                  </a:cubicBezTo>
                  <a:cubicBezTo>
                    <a:pt x="386" y="127"/>
                    <a:pt x="387" y="125"/>
                    <a:pt x="387" y="125"/>
                  </a:cubicBezTo>
                  <a:cubicBezTo>
                    <a:pt x="388" y="125"/>
                    <a:pt x="388" y="127"/>
                    <a:pt x="389" y="128"/>
                  </a:cubicBezTo>
                  <a:cubicBezTo>
                    <a:pt x="391" y="128"/>
                    <a:pt x="393" y="127"/>
                    <a:pt x="393" y="130"/>
                  </a:cubicBezTo>
                  <a:cubicBezTo>
                    <a:pt x="399" y="130"/>
                    <a:pt x="403" y="132"/>
                    <a:pt x="408" y="132"/>
                  </a:cubicBezTo>
                  <a:cubicBezTo>
                    <a:pt x="408" y="136"/>
                    <a:pt x="407" y="139"/>
                    <a:pt x="409" y="142"/>
                  </a:cubicBezTo>
                  <a:cubicBezTo>
                    <a:pt x="409" y="141"/>
                    <a:pt x="411" y="143"/>
                    <a:pt x="411" y="143"/>
                  </a:cubicBezTo>
                  <a:cubicBezTo>
                    <a:pt x="411" y="144"/>
                    <a:pt x="409" y="145"/>
                    <a:pt x="409" y="145"/>
                  </a:cubicBezTo>
                  <a:cubicBezTo>
                    <a:pt x="410" y="147"/>
                    <a:pt x="411" y="145"/>
                    <a:pt x="412" y="146"/>
                  </a:cubicBezTo>
                  <a:cubicBezTo>
                    <a:pt x="412" y="147"/>
                    <a:pt x="410" y="150"/>
                    <a:pt x="413" y="149"/>
                  </a:cubicBezTo>
                  <a:cubicBezTo>
                    <a:pt x="412" y="150"/>
                    <a:pt x="412" y="151"/>
                    <a:pt x="412" y="152"/>
                  </a:cubicBezTo>
                  <a:cubicBezTo>
                    <a:pt x="412" y="154"/>
                    <a:pt x="413" y="153"/>
                    <a:pt x="413" y="152"/>
                  </a:cubicBezTo>
                  <a:cubicBezTo>
                    <a:pt x="414" y="152"/>
                    <a:pt x="413" y="154"/>
                    <a:pt x="414" y="155"/>
                  </a:cubicBezTo>
                  <a:cubicBezTo>
                    <a:pt x="414" y="155"/>
                    <a:pt x="416" y="154"/>
                    <a:pt x="416" y="155"/>
                  </a:cubicBezTo>
                  <a:cubicBezTo>
                    <a:pt x="418" y="156"/>
                    <a:pt x="422" y="156"/>
                    <a:pt x="426" y="155"/>
                  </a:cubicBezTo>
                  <a:cubicBezTo>
                    <a:pt x="427" y="150"/>
                    <a:pt x="427" y="148"/>
                    <a:pt x="426" y="143"/>
                  </a:cubicBezTo>
                  <a:cubicBezTo>
                    <a:pt x="426" y="141"/>
                    <a:pt x="424" y="142"/>
                    <a:pt x="423" y="142"/>
                  </a:cubicBezTo>
                  <a:cubicBezTo>
                    <a:pt x="422" y="140"/>
                    <a:pt x="425" y="136"/>
                    <a:pt x="421" y="137"/>
                  </a:cubicBezTo>
                  <a:cubicBezTo>
                    <a:pt x="422" y="136"/>
                    <a:pt x="424" y="136"/>
                    <a:pt x="423" y="133"/>
                  </a:cubicBezTo>
                  <a:cubicBezTo>
                    <a:pt x="428" y="135"/>
                    <a:pt x="428" y="131"/>
                    <a:pt x="432" y="131"/>
                  </a:cubicBezTo>
                  <a:cubicBezTo>
                    <a:pt x="434" y="131"/>
                    <a:pt x="432" y="128"/>
                    <a:pt x="433" y="128"/>
                  </a:cubicBezTo>
                  <a:cubicBezTo>
                    <a:pt x="433" y="127"/>
                    <a:pt x="436" y="129"/>
                    <a:pt x="436" y="128"/>
                  </a:cubicBezTo>
                  <a:cubicBezTo>
                    <a:pt x="433" y="123"/>
                    <a:pt x="438" y="117"/>
                    <a:pt x="435" y="115"/>
                  </a:cubicBezTo>
                  <a:cubicBezTo>
                    <a:pt x="435" y="113"/>
                    <a:pt x="434" y="114"/>
                    <a:pt x="434" y="115"/>
                  </a:cubicBezTo>
                  <a:cubicBezTo>
                    <a:pt x="432" y="113"/>
                    <a:pt x="434" y="110"/>
                    <a:pt x="431" y="111"/>
                  </a:cubicBezTo>
                  <a:cubicBezTo>
                    <a:pt x="431" y="109"/>
                    <a:pt x="429" y="109"/>
                    <a:pt x="429" y="106"/>
                  </a:cubicBezTo>
                  <a:cubicBezTo>
                    <a:pt x="429" y="104"/>
                    <a:pt x="430" y="103"/>
                    <a:pt x="433" y="103"/>
                  </a:cubicBezTo>
                  <a:cubicBezTo>
                    <a:pt x="431" y="102"/>
                    <a:pt x="434" y="95"/>
                    <a:pt x="429" y="95"/>
                  </a:cubicBezTo>
                  <a:cubicBezTo>
                    <a:pt x="430" y="94"/>
                    <a:pt x="430" y="93"/>
                    <a:pt x="431" y="91"/>
                  </a:cubicBezTo>
                  <a:cubicBezTo>
                    <a:pt x="431" y="91"/>
                    <a:pt x="429" y="91"/>
                    <a:pt x="429" y="90"/>
                  </a:cubicBezTo>
                  <a:cubicBezTo>
                    <a:pt x="429" y="90"/>
                    <a:pt x="431" y="90"/>
                    <a:pt x="431" y="89"/>
                  </a:cubicBezTo>
                  <a:cubicBezTo>
                    <a:pt x="430" y="88"/>
                    <a:pt x="429" y="88"/>
                    <a:pt x="429" y="86"/>
                  </a:cubicBezTo>
                  <a:cubicBezTo>
                    <a:pt x="429" y="85"/>
                    <a:pt x="432" y="82"/>
                    <a:pt x="429" y="82"/>
                  </a:cubicBezTo>
                  <a:cubicBezTo>
                    <a:pt x="430" y="80"/>
                    <a:pt x="439" y="79"/>
                    <a:pt x="438" y="83"/>
                  </a:cubicBezTo>
                  <a:cubicBezTo>
                    <a:pt x="442" y="82"/>
                    <a:pt x="449" y="84"/>
                    <a:pt x="451" y="80"/>
                  </a:cubicBezTo>
                  <a:cubicBezTo>
                    <a:pt x="453" y="84"/>
                    <a:pt x="459" y="84"/>
                    <a:pt x="459" y="90"/>
                  </a:cubicBezTo>
                  <a:cubicBezTo>
                    <a:pt x="462" y="90"/>
                    <a:pt x="465" y="90"/>
                    <a:pt x="468" y="90"/>
                  </a:cubicBezTo>
                  <a:cubicBezTo>
                    <a:pt x="468" y="92"/>
                    <a:pt x="469" y="92"/>
                    <a:pt x="471" y="92"/>
                  </a:cubicBezTo>
                  <a:cubicBezTo>
                    <a:pt x="471" y="95"/>
                    <a:pt x="470" y="97"/>
                    <a:pt x="471" y="99"/>
                  </a:cubicBezTo>
                  <a:cubicBezTo>
                    <a:pt x="471" y="102"/>
                    <a:pt x="474" y="105"/>
                    <a:pt x="472" y="105"/>
                  </a:cubicBezTo>
                  <a:cubicBezTo>
                    <a:pt x="472" y="107"/>
                    <a:pt x="474" y="106"/>
                    <a:pt x="475" y="106"/>
                  </a:cubicBezTo>
                  <a:cubicBezTo>
                    <a:pt x="475" y="110"/>
                    <a:pt x="480" y="108"/>
                    <a:pt x="476" y="111"/>
                  </a:cubicBezTo>
                  <a:cubicBezTo>
                    <a:pt x="481" y="112"/>
                    <a:pt x="483" y="109"/>
                    <a:pt x="487" y="110"/>
                  </a:cubicBezTo>
                  <a:cubicBezTo>
                    <a:pt x="487" y="108"/>
                    <a:pt x="487" y="108"/>
                    <a:pt x="486" y="107"/>
                  </a:cubicBezTo>
                  <a:cubicBezTo>
                    <a:pt x="487" y="105"/>
                    <a:pt x="488" y="105"/>
                    <a:pt x="489" y="106"/>
                  </a:cubicBezTo>
                  <a:cubicBezTo>
                    <a:pt x="488" y="103"/>
                    <a:pt x="492" y="103"/>
                    <a:pt x="493" y="102"/>
                  </a:cubicBezTo>
                  <a:cubicBezTo>
                    <a:pt x="494" y="101"/>
                    <a:pt x="492" y="101"/>
                    <a:pt x="492" y="100"/>
                  </a:cubicBezTo>
                  <a:cubicBezTo>
                    <a:pt x="492" y="99"/>
                    <a:pt x="494" y="98"/>
                    <a:pt x="496" y="98"/>
                  </a:cubicBezTo>
                  <a:cubicBezTo>
                    <a:pt x="494" y="101"/>
                    <a:pt x="496" y="101"/>
                    <a:pt x="499" y="104"/>
                  </a:cubicBezTo>
                  <a:cubicBezTo>
                    <a:pt x="500" y="106"/>
                    <a:pt x="501" y="108"/>
                    <a:pt x="506" y="109"/>
                  </a:cubicBezTo>
                  <a:cubicBezTo>
                    <a:pt x="506" y="110"/>
                    <a:pt x="504" y="109"/>
                    <a:pt x="504" y="111"/>
                  </a:cubicBezTo>
                  <a:cubicBezTo>
                    <a:pt x="504" y="112"/>
                    <a:pt x="506" y="112"/>
                    <a:pt x="506" y="115"/>
                  </a:cubicBezTo>
                  <a:cubicBezTo>
                    <a:pt x="507" y="115"/>
                    <a:pt x="507" y="112"/>
                    <a:pt x="507" y="112"/>
                  </a:cubicBezTo>
                  <a:cubicBezTo>
                    <a:pt x="510" y="111"/>
                    <a:pt x="506" y="117"/>
                    <a:pt x="511" y="116"/>
                  </a:cubicBezTo>
                  <a:cubicBezTo>
                    <a:pt x="509" y="119"/>
                    <a:pt x="511" y="120"/>
                    <a:pt x="508" y="123"/>
                  </a:cubicBezTo>
                  <a:cubicBezTo>
                    <a:pt x="508" y="125"/>
                    <a:pt x="512" y="124"/>
                    <a:pt x="513" y="125"/>
                  </a:cubicBezTo>
                  <a:cubicBezTo>
                    <a:pt x="513" y="125"/>
                    <a:pt x="511" y="127"/>
                    <a:pt x="512" y="128"/>
                  </a:cubicBezTo>
                  <a:cubicBezTo>
                    <a:pt x="512" y="128"/>
                    <a:pt x="515" y="128"/>
                    <a:pt x="515" y="129"/>
                  </a:cubicBezTo>
                  <a:cubicBezTo>
                    <a:pt x="516" y="129"/>
                    <a:pt x="517" y="131"/>
                    <a:pt x="518" y="131"/>
                  </a:cubicBezTo>
                  <a:cubicBezTo>
                    <a:pt x="519" y="132"/>
                    <a:pt x="522" y="133"/>
                    <a:pt x="524" y="135"/>
                  </a:cubicBezTo>
                  <a:cubicBezTo>
                    <a:pt x="525" y="135"/>
                    <a:pt x="526" y="130"/>
                    <a:pt x="527" y="133"/>
                  </a:cubicBezTo>
                  <a:cubicBezTo>
                    <a:pt x="527" y="137"/>
                    <a:pt x="524" y="137"/>
                    <a:pt x="521" y="137"/>
                  </a:cubicBezTo>
                  <a:cubicBezTo>
                    <a:pt x="523" y="139"/>
                    <a:pt x="527" y="140"/>
                    <a:pt x="531" y="140"/>
                  </a:cubicBezTo>
                  <a:cubicBezTo>
                    <a:pt x="530" y="142"/>
                    <a:pt x="532" y="143"/>
                    <a:pt x="533" y="143"/>
                  </a:cubicBezTo>
                  <a:cubicBezTo>
                    <a:pt x="533" y="145"/>
                    <a:pt x="533" y="147"/>
                    <a:pt x="535" y="146"/>
                  </a:cubicBezTo>
                  <a:cubicBezTo>
                    <a:pt x="534" y="148"/>
                    <a:pt x="534" y="150"/>
                    <a:pt x="534" y="152"/>
                  </a:cubicBezTo>
                  <a:cubicBezTo>
                    <a:pt x="532" y="153"/>
                    <a:pt x="529" y="153"/>
                    <a:pt x="527" y="155"/>
                  </a:cubicBezTo>
                  <a:cubicBezTo>
                    <a:pt x="526" y="155"/>
                    <a:pt x="527" y="156"/>
                    <a:pt x="526" y="156"/>
                  </a:cubicBezTo>
                  <a:cubicBezTo>
                    <a:pt x="525" y="156"/>
                    <a:pt x="524" y="156"/>
                    <a:pt x="524" y="157"/>
                  </a:cubicBezTo>
                  <a:cubicBezTo>
                    <a:pt x="523" y="159"/>
                    <a:pt x="521" y="157"/>
                    <a:pt x="521" y="157"/>
                  </a:cubicBezTo>
                  <a:cubicBezTo>
                    <a:pt x="521" y="157"/>
                    <a:pt x="519" y="159"/>
                    <a:pt x="519" y="159"/>
                  </a:cubicBezTo>
                  <a:cubicBezTo>
                    <a:pt x="519" y="160"/>
                    <a:pt x="518" y="162"/>
                    <a:pt x="518" y="163"/>
                  </a:cubicBezTo>
                  <a:cubicBezTo>
                    <a:pt x="517" y="164"/>
                    <a:pt x="512" y="163"/>
                    <a:pt x="515" y="164"/>
                  </a:cubicBezTo>
                  <a:cubicBezTo>
                    <a:pt x="514" y="166"/>
                    <a:pt x="510" y="165"/>
                    <a:pt x="508" y="165"/>
                  </a:cubicBezTo>
                  <a:cubicBezTo>
                    <a:pt x="506" y="165"/>
                    <a:pt x="503" y="165"/>
                    <a:pt x="501" y="165"/>
                  </a:cubicBezTo>
                  <a:cubicBezTo>
                    <a:pt x="499" y="165"/>
                    <a:pt x="499" y="164"/>
                    <a:pt x="498" y="164"/>
                  </a:cubicBezTo>
                  <a:cubicBezTo>
                    <a:pt x="492" y="163"/>
                    <a:pt x="487" y="165"/>
                    <a:pt x="482" y="165"/>
                  </a:cubicBezTo>
                  <a:cubicBezTo>
                    <a:pt x="478" y="167"/>
                    <a:pt x="477" y="171"/>
                    <a:pt x="472" y="172"/>
                  </a:cubicBezTo>
                  <a:cubicBezTo>
                    <a:pt x="474" y="175"/>
                    <a:pt x="470" y="175"/>
                    <a:pt x="468" y="177"/>
                  </a:cubicBezTo>
                  <a:cubicBezTo>
                    <a:pt x="469" y="178"/>
                    <a:pt x="469" y="179"/>
                    <a:pt x="469" y="180"/>
                  </a:cubicBezTo>
                  <a:cubicBezTo>
                    <a:pt x="471" y="180"/>
                    <a:pt x="471" y="177"/>
                    <a:pt x="473" y="176"/>
                  </a:cubicBezTo>
                  <a:cubicBezTo>
                    <a:pt x="474" y="175"/>
                    <a:pt x="478" y="176"/>
                    <a:pt x="478" y="173"/>
                  </a:cubicBezTo>
                  <a:cubicBezTo>
                    <a:pt x="478" y="169"/>
                    <a:pt x="480" y="176"/>
                    <a:pt x="480" y="171"/>
                  </a:cubicBezTo>
                  <a:cubicBezTo>
                    <a:pt x="481" y="170"/>
                    <a:pt x="482" y="172"/>
                    <a:pt x="482" y="172"/>
                  </a:cubicBezTo>
                  <a:cubicBezTo>
                    <a:pt x="484" y="172"/>
                    <a:pt x="483" y="170"/>
                    <a:pt x="484" y="170"/>
                  </a:cubicBezTo>
                  <a:cubicBezTo>
                    <a:pt x="486" y="169"/>
                    <a:pt x="488" y="170"/>
                    <a:pt x="492" y="170"/>
                  </a:cubicBezTo>
                  <a:cubicBezTo>
                    <a:pt x="492" y="171"/>
                    <a:pt x="493" y="171"/>
                    <a:pt x="493" y="170"/>
                  </a:cubicBezTo>
                  <a:cubicBezTo>
                    <a:pt x="495" y="170"/>
                    <a:pt x="495" y="176"/>
                    <a:pt x="492" y="175"/>
                  </a:cubicBezTo>
                  <a:cubicBezTo>
                    <a:pt x="494" y="177"/>
                    <a:pt x="490" y="178"/>
                    <a:pt x="491" y="183"/>
                  </a:cubicBezTo>
                  <a:cubicBezTo>
                    <a:pt x="491" y="184"/>
                    <a:pt x="492" y="185"/>
                    <a:pt x="492" y="186"/>
                  </a:cubicBezTo>
                  <a:cubicBezTo>
                    <a:pt x="493" y="186"/>
                    <a:pt x="494" y="185"/>
                    <a:pt x="494" y="186"/>
                  </a:cubicBezTo>
                  <a:cubicBezTo>
                    <a:pt x="494" y="188"/>
                    <a:pt x="496" y="187"/>
                    <a:pt x="496" y="188"/>
                  </a:cubicBezTo>
                  <a:cubicBezTo>
                    <a:pt x="497" y="188"/>
                    <a:pt x="498" y="190"/>
                    <a:pt x="499" y="190"/>
                  </a:cubicBezTo>
                  <a:cubicBezTo>
                    <a:pt x="500" y="190"/>
                    <a:pt x="500" y="190"/>
                    <a:pt x="501" y="190"/>
                  </a:cubicBezTo>
                  <a:cubicBezTo>
                    <a:pt x="502" y="190"/>
                    <a:pt x="502" y="191"/>
                    <a:pt x="502" y="191"/>
                  </a:cubicBezTo>
                  <a:cubicBezTo>
                    <a:pt x="504" y="192"/>
                    <a:pt x="506" y="188"/>
                    <a:pt x="507" y="191"/>
                  </a:cubicBezTo>
                  <a:cubicBezTo>
                    <a:pt x="508" y="191"/>
                    <a:pt x="508" y="189"/>
                    <a:pt x="508" y="189"/>
                  </a:cubicBezTo>
                  <a:cubicBezTo>
                    <a:pt x="509" y="189"/>
                    <a:pt x="510" y="189"/>
                    <a:pt x="511" y="189"/>
                  </a:cubicBezTo>
                  <a:cubicBezTo>
                    <a:pt x="511" y="188"/>
                    <a:pt x="510" y="186"/>
                    <a:pt x="511" y="185"/>
                  </a:cubicBezTo>
                  <a:cubicBezTo>
                    <a:pt x="513" y="185"/>
                    <a:pt x="513" y="186"/>
                    <a:pt x="513" y="188"/>
                  </a:cubicBezTo>
                  <a:cubicBezTo>
                    <a:pt x="513" y="189"/>
                    <a:pt x="517" y="189"/>
                    <a:pt x="515" y="192"/>
                  </a:cubicBezTo>
                  <a:cubicBezTo>
                    <a:pt x="514" y="193"/>
                    <a:pt x="513" y="191"/>
                    <a:pt x="512" y="191"/>
                  </a:cubicBezTo>
                  <a:cubicBezTo>
                    <a:pt x="510" y="192"/>
                    <a:pt x="510" y="194"/>
                    <a:pt x="508" y="195"/>
                  </a:cubicBezTo>
                  <a:cubicBezTo>
                    <a:pt x="507" y="195"/>
                    <a:pt x="506" y="194"/>
                    <a:pt x="505" y="195"/>
                  </a:cubicBezTo>
                  <a:cubicBezTo>
                    <a:pt x="502" y="195"/>
                    <a:pt x="503" y="198"/>
                    <a:pt x="499" y="197"/>
                  </a:cubicBezTo>
                  <a:cubicBezTo>
                    <a:pt x="497" y="196"/>
                    <a:pt x="497" y="200"/>
                    <a:pt x="496" y="201"/>
                  </a:cubicBezTo>
                  <a:cubicBezTo>
                    <a:pt x="496" y="201"/>
                    <a:pt x="495" y="200"/>
                    <a:pt x="495" y="199"/>
                  </a:cubicBezTo>
                  <a:cubicBezTo>
                    <a:pt x="493" y="201"/>
                    <a:pt x="493" y="203"/>
                    <a:pt x="489" y="203"/>
                  </a:cubicBezTo>
                  <a:cubicBezTo>
                    <a:pt x="491" y="201"/>
                    <a:pt x="489" y="201"/>
                    <a:pt x="489" y="198"/>
                  </a:cubicBezTo>
                  <a:cubicBezTo>
                    <a:pt x="491" y="197"/>
                    <a:pt x="493" y="194"/>
                    <a:pt x="495" y="197"/>
                  </a:cubicBezTo>
                  <a:cubicBezTo>
                    <a:pt x="496" y="193"/>
                    <a:pt x="493" y="193"/>
                    <a:pt x="492" y="192"/>
                  </a:cubicBezTo>
                  <a:cubicBezTo>
                    <a:pt x="489" y="191"/>
                    <a:pt x="487" y="196"/>
                    <a:pt x="485" y="196"/>
                  </a:cubicBezTo>
                  <a:cubicBezTo>
                    <a:pt x="485" y="196"/>
                    <a:pt x="482" y="197"/>
                    <a:pt x="481" y="197"/>
                  </a:cubicBezTo>
                  <a:cubicBezTo>
                    <a:pt x="480" y="197"/>
                    <a:pt x="480" y="198"/>
                    <a:pt x="480" y="199"/>
                  </a:cubicBezTo>
                  <a:cubicBezTo>
                    <a:pt x="473" y="198"/>
                    <a:pt x="474" y="203"/>
                    <a:pt x="468" y="201"/>
                  </a:cubicBezTo>
                  <a:cubicBezTo>
                    <a:pt x="470" y="202"/>
                    <a:pt x="471" y="203"/>
                    <a:pt x="466" y="203"/>
                  </a:cubicBezTo>
                  <a:cubicBezTo>
                    <a:pt x="463" y="205"/>
                    <a:pt x="462" y="211"/>
                    <a:pt x="466" y="212"/>
                  </a:cubicBezTo>
                  <a:cubicBezTo>
                    <a:pt x="466" y="215"/>
                    <a:pt x="463" y="214"/>
                    <a:pt x="464" y="217"/>
                  </a:cubicBezTo>
                  <a:cubicBezTo>
                    <a:pt x="462" y="217"/>
                    <a:pt x="461" y="217"/>
                    <a:pt x="460" y="217"/>
                  </a:cubicBezTo>
                  <a:cubicBezTo>
                    <a:pt x="459" y="217"/>
                    <a:pt x="459" y="219"/>
                    <a:pt x="458" y="219"/>
                  </a:cubicBezTo>
                  <a:cubicBezTo>
                    <a:pt x="455" y="220"/>
                    <a:pt x="452" y="220"/>
                    <a:pt x="451" y="222"/>
                  </a:cubicBezTo>
                  <a:cubicBezTo>
                    <a:pt x="450" y="223"/>
                    <a:pt x="449" y="223"/>
                    <a:pt x="448" y="224"/>
                  </a:cubicBezTo>
                  <a:cubicBezTo>
                    <a:pt x="447" y="226"/>
                    <a:pt x="447" y="228"/>
                    <a:pt x="445" y="230"/>
                  </a:cubicBezTo>
                  <a:cubicBezTo>
                    <a:pt x="444" y="231"/>
                    <a:pt x="441" y="231"/>
                    <a:pt x="442" y="236"/>
                  </a:cubicBezTo>
                  <a:cubicBezTo>
                    <a:pt x="440" y="235"/>
                    <a:pt x="440" y="233"/>
                    <a:pt x="438" y="232"/>
                  </a:cubicBezTo>
                  <a:cubicBezTo>
                    <a:pt x="436" y="233"/>
                    <a:pt x="437" y="235"/>
                    <a:pt x="435" y="235"/>
                  </a:cubicBezTo>
                  <a:cubicBezTo>
                    <a:pt x="440" y="239"/>
                    <a:pt x="439" y="243"/>
                    <a:pt x="440" y="250"/>
                  </a:cubicBezTo>
                  <a:cubicBezTo>
                    <a:pt x="437" y="249"/>
                    <a:pt x="438" y="252"/>
                    <a:pt x="438" y="252"/>
                  </a:cubicBezTo>
                  <a:cubicBezTo>
                    <a:pt x="437" y="253"/>
                    <a:pt x="436" y="252"/>
                    <a:pt x="435" y="252"/>
                  </a:cubicBezTo>
                  <a:cubicBezTo>
                    <a:pt x="434" y="253"/>
                    <a:pt x="434" y="254"/>
                    <a:pt x="433" y="255"/>
                  </a:cubicBezTo>
                  <a:cubicBezTo>
                    <a:pt x="432" y="256"/>
                    <a:pt x="430" y="258"/>
                    <a:pt x="429" y="258"/>
                  </a:cubicBezTo>
                  <a:cubicBezTo>
                    <a:pt x="428" y="259"/>
                    <a:pt x="426" y="258"/>
                    <a:pt x="425" y="259"/>
                  </a:cubicBezTo>
                  <a:cubicBezTo>
                    <a:pt x="422" y="260"/>
                    <a:pt x="421" y="263"/>
                    <a:pt x="420" y="265"/>
                  </a:cubicBezTo>
                  <a:cubicBezTo>
                    <a:pt x="417" y="265"/>
                    <a:pt x="417" y="269"/>
                    <a:pt x="414" y="269"/>
                  </a:cubicBezTo>
                  <a:cubicBezTo>
                    <a:pt x="415" y="273"/>
                    <a:pt x="411" y="282"/>
                    <a:pt x="416" y="282"/>
                  </a:cubicBezTo>
                  <a:cubicBezTo>
                    <a:pt x="414" y="286"/>
                    <a:pt x="418" y="286"/>
                    <a:pt x="418" y="292"/>
                  </a:cubicBezTo>
                  <a:cubicBezTo>
                    <a:pt x="418" y="293"/>
                    <a:pt x="419" y="293"/>
                    <a:pt x="420" y="294"/>
                  </a:cubicBezTo>
                  <a:cubicBezTo>
                    <a:pt x="418" y="297"/>
                    <a:pt x="420" y="297"/>
                    <a:pt x="420" y="302"/>
                  </a:cubicBezTo>
                  <a:cubicBezTo>
                    <a:pt x="418" y="302"/>
                    <a:pt x="416" y="303"/>
                    <a:pt x="415" y="304"/>
                  </a:cubicBezTo>
                  <a:cubicBezTo>
                    <a:pt x="413" y="304"/>
                    <a:pt x="415" y="302"/>
                    <a:pt x="414" y="301"/>
                  </a:cubicBezTo>
                  <a:cubicBezTo>
                    <a:pt x="413" y="299"/>
                    <a:pt x="412" y="300"/>
                    <a:pt x="411" y="299"/>
                  </a:cubicBezTo>
                  <a:cubicBezTo>
                    <a:pt x="410" y="299"/>
                    <a:pt x="410" y="296"/>
                    <a:pt x="408" y="297"/>
                  </a:cubicBezTo>
                  <a:cubicBezTo>
                    <a:pt x="409" y="294"/>
                    <a:pt x="410" y="292"/>
                    <a:pt x="406" y="291"/>
                  </a:cubicBezTo>
                  <a:cubicBezTo>
                    <a:pt x="408" y="286"/>
                    <a:pt x="405" y="286"/>
                    <a:pt x="405" y="281"/>
                  </a:cubicBezTo>
                  <a:cubicBezTo>
                    <a:pt x="404" y="281"/>
                    <a:pt x="403" y="282"/>
                    <a:pt x="402" y="282"/>
                  </a:cubicBezTo>
                  <a:cubicBezTo>
                    <a:pt x="402" y="281"/>
                    <a:pt x="402" y="280"/>
                    <a:pt x="402" y="279"/>
                  </a:cubicBezTo>
                  <a:cubicBezTo>
                    <a:pt x="400" y="280"/>
                    <a:pt x="394" y="281"/>
                    <a:pt x="393" y="279"/>
                  </a:cubicBezTo>
                  <a:cubicBezTo>
                    <a:pt x="392" y="278"/>
                    <a:pt x="392" y="277"/>
                    <a:pt x="391" y="277"/>
                  </a:cubicBezTo>
                  <a:cubicBezTo>
                    <a:pt x="390" y="277"/>
                    <a:pt x="388" y="279"/>
                    <a:pt x="386" y="278"/>
                  </a:cubicBezTo>
                  <a:cubicBezTo>
                    <a:pt x="386" y="278"/>
                    <a:pt x="390" y="274"/>
                    <a:pt x="386" y="276"/>
                  </a:cubicBezTo>
                  <a:cubicBezTo>
                    <a:pt x="385" y="276"/>
                    <a:pt x="386" y="277"/>
                    <a:pt x="385" y="277"/>
                  </a:cubicBezTo>
                  <a:cubicBezTo>
                    <a:pt x="382" y="277"/>
                    <a:pt x="377" y="277"/>
                    <a:pt x="374" y="276"/>
                  </a:cubicBezTo>
                  <a:cubicBezTo>
                    <a:pt x="371" y="276"/>
                    <a:pt x="373" y="280"/>
                    <a:pt x="373" y="282"/>
                  </a:cubicBezTo>
                  <a:cubicBezTo>
                    <a:pt x="366" y="281"/>
                    <a:pt x="359" y="280"/>
                    <a:pt x="352" y="279"/>
                  </a:cubicBezTo>
                  <a:cubicBezTo>
                    <a:pt x="351" y="280"/>
                    <a:pt x="350" y="281"/>
                    <a:pt x="349" y="281"/>
                  </a:cubicBezTo>
                  <a:cubicBezTo>
                    <a:pt x="348" y="281"/>
                    <a:pt x="349" y="283"/>
                    <a:pt x="347" y="283"/>
                  </a:cubicBezTo>
                  <a:cubicBezTo>
                    <a:pt x="346" y="283"/>
                    <a:pt x="346" y="284"/>
                    <a:pt x="346" y="285"/>
                  </a:cubicBezTo>
                  <a:cubicBezTo>
                    <a:pt x="344" y="286"/>
                    <a:pt x="343" y="285"/>
                    <a:pt x="341" y="285"/>
                  </a:cubicBezTo>
                  <a:cubicBezTo>
                    <a:pt x="340" y="286"/>
                    <a:pt x="340" y="288"/>
                    <a:pt x="338" y="288"/>
                  </a:cubicBezTo>
                  <a:cubicBezTo>
                    <a:pt x="338" y="290"/>
                    <a:pt x="336" y="295"/>
                    <a:pt x="339" y="296"/>
                  </a:cubicBezTo>
                  <a:cubicBezTo>
                    <a:pt x="338" y="297"/>
                    <a:pt x="337" y="299"/>
                    <a:pt x="335" y="301"/>
                  </a:cubicBezTo>
                  <a:cubicBezTo>
                    <a:pt x="335" y="304"/>
                    <a:pt x="335" y="307"/>
                    <a:pt x="335" y="310"/>
                  </a:cubicBezTo>
                  <a:cubicBezTo>
                    <a:pt x="335" y="312"/>
                    <a:pt x="336" y="312"/>
                    <a:pt x="336" y="314"/>
                  </a:cubicBezTo>
                  <a:cubicBezTo>
                    <a:pt x="337" y="316"/>
                    <a:pt x="337" y="320"/>
                    <a:pt x="335" y="322"/>
                  </a:cubicBezTo>
                  <a:cubicBezTo>
                    <a:pt x="335" y="324"/>
                    <a:pt x="338" y="322"/>
                    <a:pt x="339" y="323"/>
                  </a:cubicBezTo>
                  <a:cubicBezTo>
                    <a:pt x="339" y="323"/>
                    <a:pt x="337" y="325"/>
                    <a:pt x="338" y="325"/>
                  </a:cubicBezTo>
                  <a:cubicBezTo>
                    <a:pt x="337" y="325"/>
                    <a:pt x="339" y="326"/>
                    <a:pt x="339" y="326"/>
                  </a:cubicBezTo>
                  <a:cubicBezTo>
                    <a:pt x="339" y="328"/>
                    <a:pt x="340" y="327"/>
                    <a:pt x="341" y="328"/>
                  </a:cubicBezTo>
                  <a:cubicBezTo>
                    <a:pt x="341" y="328"/>
                    <a:pt x="341" y="330"/>
                    <a:pt x="341" y="330"/>
                  </a:cubicBezTo>
                  <a:cubicBezTo>
                    <a:pt x="341" y="330"/>
                    <a:pt x="342" y="330"/>
                    <a:pt x="342" y="330"/>
                  </a:cubicBezTo>
                  <a:cubicBezTo>
                    <a:pt x="342" y="330"/>
                    <a:pt x="342" y="332"/>
                    <a:pt x="342" y="332"/>
                  </a:cubicBezTo>
                  <a:cubicBezTo>
                    <a:pt x="343" y="333"/>
                    <a:pt x="346" y="335"/>
                    <a:pt x="346" y="337"/>
                  </a:cubicBezTo>
                  <a:cubicBezTo>
                    <a:pt x="355" y="338"/>
                    <a:pt x="360" y="335"/>
                    <a:pt x="365" y="337"/>
                  </a:cubicBezTo>
                  <a:cubicBezTo>
                    <a:pt x="366" y="337"/>
                    <a:pt x="366" y="336"/>
                    <a:pt x="367" y="335"/>
                  </a:cubicBezTo>
                  <a:cubicBezTo>
                    <a:pt x="368" y="333"/>
                    <a:pt x="370" y="331"/>
                    <a:pt x="371" y="329"/>
                  </a:cubicBezTo>
                  <a:cubicBezTo>
                    <a:pt x="371" y="328"/>
                    <a:pt x="372" y="327"/>
                    <a:pt x="371" y="326"/>
                  </a:cubicBezTo>
                  <a:cubicBezTo>
                    <a:pt x="374" y="323"/>
                    <a:pt x="382" y="320"/>
                    <a:pt x="388" y="323"/>
                  </a:cubicBezTo>
                  <a:cubicBezTo>
                    <a:pt x="385" y="326"/>
                    <a:pt x="385" y="331"/>
                    <a:pt x="382" y="334"/>
                  </a:cubicBezTo>
                  <a:cubicBezTo>
                    <a:pt x="381" y="337"/>
                    <a:pt x="384" y="337"/>
                    <a:pt x="383" y="339"/>
                  </a:cubicBezTo>
                  <a:cubicBezTo>
                    <a:pt x="381" y="340"/>
                    <a:pt x="380" y="343"/>
                    <a:pt x="379" y="345"/>
                  </a:cubicBezTo>
                  <a:cubicBezTo>
                    <a:pt x="378" y="346"/>
                    <a:pt x="379" y="347"/>
                    <a:pt x="378" y="346"/>
                  </a:cubicBezTo>
                  <a:cubicBezTo>
                    <a:pt x="377" y="349"/>
                    <a:pt x="383" y="346"/>
                    <a:pt x="381" y="350"/>
                  </a:cubicBezTo>
                  <a:cubicBezTo>
                    <a:pt x="384" y="350"/>
                    <a:pt x="385" y="348"/>
                    <a:pt x="388" y="349"/>
                  </a:cubicBezTo>
                  <a:cubicBezTo>
                    <a:pt x="388" y="351"/>
                    <a:pt x="390" y="351"/>
                    <a:pt x="391" y="352"/>
                  </a:cubicBezTo>
                  <a:cubicBezTo>
                    <a:pt x="397" y="350"/>
                    <a:pt x="397" y="354"/>
                    <a:pt x="405" y="354"/>
                  </a:cubicBezTo>
                  <a:cubicBezTo>
                    <a:pt x="402" y="357"/>
                    <a:pt x="406" y="360"/>
                    <a:pt x="402" y="362"/>
                  </a:cubicBezTo>
                  <a:cubicBezTo>
                    <a:pt x="405" y="365"/>
                    <a:pt x="403" y="372"/>
                    <a:pt x="402" y="375"/>
                  </a:cubicBezTo>
                  <a:cubicBezTo>
                    <a:pt x="403" y="377"/>
                    <a:pt x="404" y="377"/>
                    <a:pt x="407" y="377"/>
                  </a:cubicBezTo>
                  <a:cubicBezTo>
                    <a:pt x="406" y="380"/>
                    <a:pt x="409" y="379"/>
                    <a:pt x="409" y="381"/>
                  </a:cubicBezTo>
                  <a:cubicBezTo>
                    <a:pt x="409" y="382"/>
                    <a:pt x="413" y="381"/>
                    <a:pt x="413" y="383"/>
                  </a:cubicBezTo>
                  <a:cubicBezTo>
                    <a:pt x="417" y="380"/>
                    <a:pt x="424" y="384"/>
                    <a:pt x="427" y="382"/>
                  </a:cubicBezTo>
                  <a:cubicBezTo>
                    <a:pt x="427" y="383"/>
                    <a:pt x="427" y="383"/>
                    <a:pt x="427" y="384"/>
                  </a:cubicBezTo>
                  <a:cubicBezTo>
                    <a:pt x="429" y="384"/>
                    <a:pt x="433" y="382"/>
                    <a:pt x="433" y="385"/>
                  </a:cubicBezTo>
                  <a:cubicBezTo>
                    <a:pt x="434" y="385"/>
                    <a:pt x="435" y="384"/>
                    <a:pt x="436" y="384"/>
                  </a:cubicBezTo>
                  <a:cubicBezTo>
                    <a:pt x="437" y="383"/>
                    <a:pt x="438" y="383"/>
                    <a:pt x="439" y="382"/>
                  </a:cubicBezTo>
                  <a:cubicBezTo>
                    <a:pt x="439" y="381"/>
                    <a:pt x="440" y="382"/>
                    <a:pt x="440" y="381"/>
                  </a:cubicBezTo>
                  <a:cubicBezTo>
                    <a:pt x="440" y="379"/>
                    <a:pt x="442" y="381"/>
                    <a:pt x="442" y="379"/>
                  </a:cubicBezTo>
                  <a:cubicBezTo>
                    <a:pt x="442" y="379"/>
                    <a:pt x="442" y="377"/>
                    <a:pt x="442" y="377"/>
                  </a:cubicBezTo>
                  <a:cubicBezTo>
                    <a:pt x="443" y="376"/>
                    <a:pt x="444" y="378"/>
                    <a:pt x="443" y="378"/>
                  </a:cubicBezTo>
                  <a:cubicBezTo>
                    <a:pt x="444" y="378"/>
                    <a:pt x="445" y="377"/>
                    <a:pt x="446" y="376"/>
                  </a:cubicBezTo>
                  <a:cubicBezTo>
                    <a:pt x="447" y="375"/>
                    <a:pt x="449" y="374"/>
                    <a:pt x="451" y="372"/>
                  </a:cubicBezTo>
                  <a:cubicBezTo>
                    <a:pt x="451" y="372"/>
                    <a:pt x="452" y="371"/>
                    <a:pt x="452" y="370"/>
                  </a:cubicBezTo>
                  <a:cubicBezTo>
                    <a:pt x="453" y="371"/>
                    <a:pt x="465" y="372"/>
                    <a:pt x="459" y="374"/>
                  </a:cubicBezTo>
                  <a:cubicBezTo>
                    <a:pt x="459" y="375"/>
                    <a:pt x="462" y="375"/>
                    <a:pt x="464" y="375"/>
                  </a:cubicBezTo>
                  <a:cubicBezTo>
                    <a:pt x="465" y="375"/>
                    <a:pt x="464" y="373"/>
                    <a:pt x="465" y="372"/>
                  </a:cubicBezTo>
                  <a:cubicBezTo>
                    <a:pt x="468" y="372"/>
                    <a:pt x="471" y="372"/>
                    <a:pt x="474" y="372"/>
                  </a:cubicBezTo>
                  <a:cubicBezTo>
                    <a:pt x="472" y="376"/>
                    <a:pt x="479" y="375"/>
                    <a:pt x="482" y="376"/>
                  </a:cubicBezTo>
                  <a:cubicBezTo>
                    <a:pt x="483" y="376"/>
                    <a:pt x="482" y="377"/>
                    <a:pt x="484" y="377"/>
                  </a:cubicBezTo>
                  <a:cubicBezTo>
                    <a:pt x="484" y="377"/>
                    <a:pt x="485" y="378"/>
                    <a:pt x="486" y="378"/>
                  </a:cubicBezTo>
                  <a:cubicBezTo>
                    <a:pt x="488" y="379"/>
                    <a:pt x="489" y="377"/>
                    <a:pt x="491" y="377"/>
                  </a:cubicBezTo>
                  <a:cubicBezTo>
                    <a:pt x="496" y="376"/>
                    <a:pt x="502" y="378"/>
                    <a:pt x="508" y="378"/>
                  </a:cubicBezTo>
                  <a:cubicBezTo>
                    <a:pt x="508" y="381"/>
                    <a:pt x="509" y="383"/>
                    <a:pt x="509" y="381"/>
                  </a:cubicBezTo>
                  <a:cubicBezTo>
                    <a:pt x="511" y="381"/>
                    <a:pt x="510" y="382"/>
                    <a:pt x="509" y="382"/>
                  </a:cubicBezTo>
                  <a:cubicBezTo>
                    <a:pt x="509" y="385"/>
                    <a:pt x="512" y="382"/>
                    <a:pt x="514" y="384"/>
                  </a:cubicBezTo>
                  <a:cubicBezTo>
                    <a:pt x="514" y="384"/>
                    <a:pt x="514" y="386"/>
                    <a:pt x="514" y="387"/>
                  </a:cubicBezTo>
                  <a:cubicBezTo>
                    <a:pt x="515" y="387"/>
                    <a:pt x="517" y="386"/>
                    <a:pt x="519" y="387"/>
                  </a:cubicBezTo>
                  <a:cubicBezTo>
                    <a:pt x="518" y="389"/>
                    <a:pt x="520" y="390"/>
                    <a:pt x="521" y="391"/>
                  </a:cubicBezTo>
                  <a:cubicBezTo>
                    <a:pt x="523" y="393"/>
                    <a:pt x="525" y="394"/>
                    <a:pt x="526" y="397"/>
                  </a:cubicBezTo>
                  <a:cubicBezTo>
                    <a:pt x="533" y="397"/>
                    <a:pt x="536" y="401"/>
                    <a:pt x="542" y="398"/>
                  </a:cubicBezTo>
                  <a:cubicBezTo>
                    <a:pt x="541" y="403"/>
                    <a:pt x="549" y="398"/>
                    <a:pt x="547" y="403"/>
                  </a:cubicBezTo>
                  <a:cubicBezTo>
                    <a:pt x="551" y="401"/>
                    <a:pt x="551" y="406"/>
                    <a:pt x="554" y="407"/>
                  </a:cubicBezTo>
                  <a:cubicBezTo>
                    <a:pt x="555" y="407"/>
                    <a:pt x="555" y="410"/>
                    <a:pt x="558" y="409"/>
                  </a:cubicBezTo>
                  <a:cubicBezTo>
                    <a:pt x="554" y="412"/>
                    <a:pt x="559" y="411"/>
                    <a:pt x="559" y="415"/>
                  </a:cubicBezTo>
                  <a:cubicBezTo>
                    <a:pt x="559" y="417"/>
                    <a:pt x="561" y="416"/>
                    <a:pt x="562" y="417"/>
                  </a:cubicBezTo>
                  <a:cubicBezTo>
                    <a:pt x="563" y="418"/>
                    <a:pt x="562" y="420"/>
                    <a:pt x="565" y="419"/>
                  </a:cubicBezTo>
                  <a:cubicBezTo>
                    <a:pt x="560" y="424"/>
                    <a:pt x="571" y="425"/>
                    <a:pt x="567" y="429"/>
                  </a:cubicBezTo>
                  <a:cubicBezTo>
                    <a:pt x="569" y="429"/>
                    <a:pt x="571" y="429"/>
                    <a:pt x="571" y="431"/>
                  </a:cubicBezTo>
                  <a:cubicBezTo>
                    <a:pt x="577" y="430"/>
                    <a:pt x="585" y="432"/>
                    <a:pt x="587" y="437"/>
                  </a:cubicBezTo>
                  <a:cubicBezTo>
                    <a:pt x="593" y="437"/>
                    <a:pt x="596" y="439"/>
                    <a:pt x="602" y="438"/>
                  </a:cubicBezTo>
                  <a:cubicBezTo>
                    <a:pt x="603" y="439"/>
                    <a:pt x="600" y="440"/>
                    <a:pt x="600" y="440"/>
                  </a:cubicBezTo>
                  <a:cubicBezTo>
                    <a:pt x="601" y="442"/>
                    <a:pt x="609" y="440"/>
                    <a:pt x="613" y="441"/>
                  </a:cubicBezTo>
                  <a:cubicBezTo>
                    <a:pt x="613" y="442"/>
                    <a:pt x="614" y="442"/>
                    <a:pt x="615" y="442"/>
                  </a:cubicBezTo>
                  <a:cubicBezTo>
                    <a:pt x="615" y="444"/>
                    <a:pt x="618" y="443"/>
                    <a:pt x="619" y="444"/>
                  </a:cubicBezTo>
                  <a:cubicBezTo>
                    <a:pt x="619" y="445"/>
                    <a:pt x="619" y="446"/>
                    <a:pt x="619" y="447"/>
                  </a:cubicBezTo>
                  <a:cubicBezTo>
                    <a:pt x="619" y="447"/>
                    <a:pt x="621" y="446"/>
                    <a:pt x="621" y="447"/>
                  </a:cubicBezTo>
                  <a:cubicBezTo>
                    <a:pt x="622" y="447"/>
                    <a:pt x="621" y="450"/>
                    <a:pt x="624" y="449"/>
                  </a:cubicBezTo>
                  <a:cubicBezTo>
                    <a:pt x="624" y="461"/>
                    <a:pt x="624" y="473"/>
                    <a:pt x="624" y="485"/>
                  </a:cubicBezTo>
                  <a:cubicBezTo>
                    <a:pt x="619" y="484"/>
                    <a:pt x="624" y="492"/>
                    <a:pt x="619" y="490"/>
                  </a:cubicBezTo>
                  <a:cubicBezTo>
                    <a:pt x="618" y="494"/>
                    <a:pt x="618" y="498"/>
                    <a:pt x="618" y="502"/>
                  </a:cubicBezTo>
                  <a:cubicBezTo>
                    <a:pt x="618" y="504"/>
                    <a:pt x="620" y="509"/>
                    <a:pt x="619" y="514"/>
                  </a:cubicBezTo>
                  <a:cubicBezTo>
                    <a:pt x="619" y="514"/>
                    <a:pt x="618" y="514"/>
                    <a:pt x="618" y="515"/>
                  </a:cubicBezTo>
                  <a:cubicBezTo>
                    <a:pt x="618" y="515"/>
                    <a:pt x="618" y="517"/>
                    <a:pt x="618" y="517"/>
                  </a:cubicBezTo>
                  <a:cubicBezTo>
                    <a:pt x="617" y="518"/>
                    <a:pt x="614" y="519"/>
                    <a:pt x="615" y="523"/>
                  </a:cubicBezTo>
                  <a:cubicBezTo>
                    <a:pt x="613" y="524"/>
                    <a:pt x="612" y="526"/>
                    <a:pt x="610" y="527"/>
                  </a:cubicBezTo>
                  <a:cubicBezTo>
                    <a:pt x="609" y="527"/>
                    <a:pt x="610" y="529"/>
                    <a:pt x="610" y="530"/>
                  </a:cubicBezTo>
                  <a:cubicBezTo>
                    <a:pt x="609" y="531"/>
                    <a:pt x="607" y="530"/>
                    <a:pt x="607" y="530"/>
                  </a:cubicBezTo>
                  <a:cubicBezTo>
                    <a:pt x="607" y="531"/>
                    <a:pt x="608" y="532"/>
                    <a:pt x="607" y="533"/>
                  </a:cubicBezTo>
                  <a:cubicBezTo>
                    <a:pt x="606" y="533"/>
                    <a:pt x="603" y="533"/>
                    <a:pt x="602" y="535"/>
                  </a:cubicBezTo>
                  <a:cubicBezTo>
                    <a:pt x="602" y="536"/>
                    <a:pt x="600" y="536"/>
                    <a:pt x="598" y="537"/>
                  </a:cubicBezTo>
                  <a:cubicBezTo>
                    <a:pt x="597" y="538"/>
                    <a:pt x="596" y="539"/>
                    <a:pt x="595" y="540"/>
                  </a:cubicBezTo>
                  <a:cubicBezTo>
                    <a:pt x="595" y="540"/>
                    <a:pt x="594" y="538"/>
                    <a:pt x="593" y="538"/>
                  </a:cubicBezTo>
                  <a:cubicBezTo>
                    <a:pt x="593" y="538"/>
                    <a:pt x="593" y="540"/>
                    <a:pt x="592" y="540"/>
                  </a:cubicBezTo>
                  <a:cubicBezTo>
                    <a:pt x="590" y="540"/>
                    <a:pt x="590" y="540"/>
                    <a:pt x="589" y="542"/>
                  </a:cubicBezTo>
                  <a:cubicBezTo>
                    <a:pt x="585" y="540"/>
                    <a:pt x="582" y="545"/>
                    <a:pt x="580" y="547"/>
                  </a:cubicBezTo>
                  <a:cubicBezTo>
                    <a:pt x="580" y="547"/>
                    <a:pt x="578" y="546"/>
                    <a:pt x="578" y="547"/>
                  </a:cubicBezTo>
                  <a:cubicBezTo>
                    <a:pt x="577" y="547"/>
                    <a:pt x="576" y="548"/>
                    <a:pt x="575" y="549"/>
                  </a:cubicBezTo>
                  <a:cubicBezTo>
                    <a:pt x="575" y="550"/>
                    <a:pt x="573" y="551"/>
                    <a:pt x="573" y="551"/>
                  </a:cubicBezTo>
                  <a:cubicBezTo>
                    <a:pt x="573" y="552"/>
                    <a:pt x="575" y="555"/>
                    <a:pt x="572" y="554"/>
                  </a:cubicBezTo>
                  <a:cubicBezTo>
                    <a:pt x="573" y="559"/>
                    <a:pt x="570" y="561"/>
                    <a:pt x="571" y="567"/>
                  </a:cubicBezTo>
                  <a:cubicBezTo>
                    <a:pt x="567" y="566"/>
                    <a:pt x="569" y="569"/>
                    <a:pt x="568" y="570"/>
                  </a:cubicBezTo>
                  <a:cubicBezTo>
                    <a:pt x="568" y="570"/>
                    <a:pt x="566" y="570"/>
                    <a:pt x="566" y="570"/>
                  </a:cubicBezTo>
                  <a:cubicBezTo>
                    <a:pt x="566" y="571"/>
                    <a:pt x="568" y="572"/>
                    <a:pt x="566" y="573"/>
                  </a:cubicBezTo>
                  <a:cubicBezTo>
                    <a:pt x="564" y="573"/>
                    <a:pt x="564" y="577"/>
                    <a:pt x="561" y="577"/>
                  </a:cubicBezTo>
                  <a:cubicBezTo>
                    <a:pt x="561" y="577"/>
                    <a:pt x="559" y="579"/>
                    <a:pt x="559" y="580"/>
                  </a:cubicBezTo>
                  <a:cubicBezTo>
                    <a:pt x="558" y="581"/>
                    <a:pt x="556" y="585"/>
                    <a:pt x="553" y="587"/>
                  </a:cubicBezTo>
                  <a:cubicBezTo>
                    <a:pt x="553" y="588"/>
                    <a:pt x="553" y="590"/>
                    <a:pt x="553" y="591"/>
                  </a:cubicBezTo>
                  <a:cubicBezTo>
                    <a:pt x="551" y="592"/>
                    <a:pt x="549" y="593"/>
                    <a:pt x="549" y="596"/>
                  </a:cubicBezTo>
                  <a:cubicBezTo>
                    <a:pt x="547" y="596"/>
                    <a:pt x="546" y="596"/>
                    <a:pt x="544" y="596"/>
                  </a:cubicBezTo>
                  <a:cubicBezTo>
                    <a:pt x="544" y="597"/>
                    <a:pt x="545" y="597"/>
                    <a:pt x="546" y="597"/>
                  </a:cubicBezTo>
                  <a:cubicBezTo>
                    <a:pt x="546" y="599"/>
                    <a:pt x="544" y="598"/>
                    <a:pt x="542" y="598"/>
                  </a:cubicBezTo>
                  <a:cubicBezTo>
                    <a:pt x="541" y="599"/>
                    <a:pt x="540" y="601"/>
                    <a:pt x="540" y="603"/>
                  </a:cubicBezTo>
                  <a:cubicBezTo>
                    <a:pt x="539" y="602"/>
                    <a:pt x="538" y="602"/>
                    <a:pt x="538" y="604"/>
                  </a:cubicBezTo>
                  <a:cubicBezTo>
                    <a:pt x="537" y="604"/>
                    <a:pt x="537" y="603"/>
                    <a:pt x="537" y="602"/>
                  </a:cubicBezTo>
                  <a:cubicBezTo>
                    <a:pt x="535" y="602"/>
                    <a:pt x="533" y="602"/>
                    <a:pt x="533" y="601"/>
                  </a:cubicBezTo>
                  <a:cubicBezTo>
                    <a:pt x="532" y="602"/>
                    <a:pt x="532" y="604"/>
                    <a:pt x="529" y="603"/>
                  </a:cubicBezTo>
                  <a:cubicBezTo>
                    <a:pt x="529" y="606"/>
                    <a:pt x="532" y="607"/>
                    <a:pt x="532" y="609"/>
                  </a:cubicBezTo>
                  <a:cubicBezTo>
                    <a:pt x="532" y="612"/>
                    <a:pt x="528" y="614"/>
                    <a:pt x="531" y="616"/>
                  </a:cubicBezTo>
                  <a:cubicBezTo>
                    <a:pt x="530" y="619"/>
                    <a:pt x="524" y="616"/>
                    <a:pt x="524" y="618"/>
                  </a:cubicBezTo>
                  <a:cubicBezTo>
                    <a:pt x="522" y="618"/>
                    <a:pt x="523" y="620"/>
                    <a:pt x="522" y="621"/>
                  </a:cubicBezTo>
                  <a:cubicBezTo>
                    <a:pt x="521" y="622"/>
                    <a:pt x="517" y="621"/>
                    <a:pt x="518" y="624"/>
                  </a:cubicBezTo>
                  <a:cubicBezTo>
                    <a:pt x="515" y="622"/>
                    <a:pt x="507" y="622"/>
                    <a:pt x="506" y="626"/>
                  </a:cubicBezTo>
                  <a:cubicBezTo>
                    <a:pt x="506" y="627"/>
                    <a:pt x="507" y="626"/>
                    <a:pt x="507" y="626"/>
                  </a:cubicBezTo>
                  <a:cubicBezTo>
                    <a:pt x="510" y="626"/>
                    <a:pt x="507" y="629"/>
                    <a:pt x="505" y="628"/>
                  </a:cubicBezTo>
                  <a:cubicBezTo>
                    <a:pt x="505" y="631"/>
                    <a:pt x="501" y="634"/>
                    <a:pt x="504" y="635"/>
                  </a:cubicBezTo>
                  <a:cubicBezTo>
                    <a:pt x="504" y="636"/>
                    <a:pt x="502" y="636"/>
                    <a:pt x="501" y="636"/>
                  </a:cubicBezTo>
                  <a:cubicBezTo>
                    <a:pt x="501" y="636"/>
                    <a:pt x="500" y="635"/>
                    <a:pt x="500" y="635"/>
                  </a:cubicBezTo>
                  <a:cubicBezTo>
                    <a:pt x="499" y="635"/>
                    <a:pt x="496" y="638"/>
                    <a:pt x="496" y="634"/>
                  </a:cubicBezTo>
                  <a:cubicBezTo>
                    <a:pt x="495" y="634"/>
                    <a:pt x="495" y="637"/>
                    <a:pt x="494" y="635"/>
                  </a:cubicBezTo>
                  <a:cubicBezTo>
                    <a:pt x="492" y="636"/>
                    <a:pt x="495" y="642"/>
                    <a:pt x="495" y="644"/>
                  </a:cubicBezTo>
                  <a:cubicBezTo>
                    <a:pt x="496" y="647"/>
                    <a:pt x="494" y="647"/>
                    <a:pt x="493" y="649"/>
                  </a:cubicBezTo>
                  <a:cubicBezTo>
                    <a:pt x="493" y="651"/>
                    <a:pt x="493" y="653"/>
                    <a:pt x="489" y="653"/>
                  </a:cubicBezTo>
                  <a:cubicBezTo>
                    <a:pt x="489" y="654"/>
                    <a:pt x="492" y="655"/>
                    <a:pt x="492" y="655"/>
                  </a:cubicBezTo>
                  <a:cubicBezTo>
                    <a:pt x="492" y="657"/>
                    <a:pt x="490" y="655"/>
                    <a:pt x="489" y="655"/>
                  </a:cubicBezTo>
                  <a:cubicBezTo>
                    <a:pt x="489" y="656"/>
                    <a:pt x="488" y="659"/>
                    <a:pt x="489" y="658"/>
                  </a:cubicBezTo>
                  <a:cubicBezTo>
                    <a:pt x="489" y="660"/>
                    <a:pt x="488" y="659"/>
                    <a:pt x="487" y="658"/>
                  </a:cubicBezTo>
                  <a:cubicBezTo>
                    <a:pt x="487" y="659"/>
                    <a:pt x="486" y="660"/>
                    <a:pt x="486" y="660"/>
                  </a:cubicBezTo>
                  <a:cubicBezTo>
                    <a:pt x="484" y="657"/>
                    <a:pt x="486" y="660"/>
                    <a:pt x="485" y="662"/>
                  </a:cubicBezTo>
                  <a:cubicBezTo>
                    <a:pt x="483" y="664"/>
                    <a:pt x="482" y="661"/>
                    <a:pt x="480" y="663"/>
                  </a:cubicBezTo>
                  <a:cubicBezTo>
                    <a:pt x="478" y="666"/>
                    <a:pt x="485" y="666"/>
                    <a:pt x="481" y="668"/>
                  </a:cubicBezTo>
                  <a:cubicBezTo>
                    <a:pt x="481" y="669"/>
                    <a:pt x="483" y="669"/>
                    <a:pt x="485" y="669"/>
                  </a:cubicBezTo>
                  <a:cubicBezTo>
                    <a:pt x="484" y="671"/>
                    <a:pt x="485" y="673"/>
                    <a:pt x="487" y="673"/>
                  </a:cubicBezTo>
                  <a:cubicBezTo>
                    <a:pt x="489" y="675"/>
                    <a:pt x="485" y="676"/>
                    <a:pt x="485" y="677"/>
                  </a:cubicBezTo>
                  <a:cubicBezTo>
                    <a:pt x="485" y="678"/>
                    <a:pt x="485" y="679"/>
                    <a:pt x="486" y="679"/>
                  </a:cubicBezTo>
                  <a:cubicBezTo>
                    <a:pt x="485" y="680"/>
                    <a:pt x="485" y="678"/>
                    <a:pt x="485" y="679"/>
                  </a:cubicBezTo>
                  <a:cubicBezTo>
                    <a:pt x="483" y="679"/>
                    <a:pt x="483" y="681"/>
                    <a:pt x="480" y="681"/>
                  </a:cubicBezTo>
                  <a:cubicBezTo>
                    <a:pt x="482" y="683"/>
                    <a:pt x="481" y="684"/>
                    <a:pt x="478" y="683"/>
                  </a:cubicBezTo>
                  <a:cubicBezTo>
                    <a:pt x="479" y="687"/>
                    <a:pt x="476" y="686"/>
                    <a:pt x="476" y="689"/>
                  </a:cubicBezTo>
                  <a:cubicBezTo>
                    <a:pt x="472" y="690"/>
                    <a:pt x="477" y="694"/>
                    <a:pt x="473" y="691"/>
                  </a:cubicBezTo>
                  <a:cubicBezTo>
                    <a:pt x="474" y="694"/>
                    <a:pt x="472" y="697"/>
                    <a:pt x="473" y="700"/>
                  </a:cubicBezTo>
                  <a:cubicBezTo>
                    <a:pt x="473" y="700"/>
                    <a:pt x="474" y="701"/>
                    <a:pt x="474" y="701"/>
                  </a:cubicBezTo>
                  <a:cubicBezTo>
                    <a:pt x="474" y="703"/>
                    <a:pt x="472" y="703"/>
                    <a:pt x="474" y="706"/>
                  </a:cubicBezTo>
                  <a:cubicBezTo>
                    <a:pt x="476" y="707"/>
                    <a:pt x="474" y="708"/>
                    <a:pt x="475" y="711"/>
                  </a:cubicBezTo>
                  <a:cubicBezTo>
                    <a:pt x="476" y="714"/>
                    <a:pt x="479" y="715"/>
                    <a:pt x="480" y="717"/>
                  </a:cubicBezTo>
                  <a:cubicBezTo>
                    <a:pt x="483" y="720"/>
                    <a:pt x="485" y="716"/>
                    <a:pt x="487" y="719"/>
                  </a:cubicBezTo>
                  <a:cubicBezTo>
                    <a:pt x="488" y="723"/>
                    <a:pt x="484" y="720"/>
                    <a:pt x="481" y="721"/>
                  </a:cubicBezTo>
                  <a:cubicBezTo>
                    <a:pt x="476" y="722"/>
                    <a:pt x="471" y="724"/>
                    <a:pt x="467" y="723"/>
                  </a:cubicBezTo>
                  <a:cubicBezTo>
                    <a:pt x="467" y="723"/>
                    <a:pt x="467" y="721"/>
                    <a:pt x="467" y="721"/>
                  </a:cubicBezTo>
                  <a:cubicBezTo>
                    <a:pt x="462" y="722"/>
                    <a:pt x="460" y="719"/>
                    <a:pt x="456" y="719"/>
                  </a:cubicBezTo>
                  <a:cubicBezTo>
                    <a:pt x="456" y="717"/>
                    <a:pt x="456" y="716"/>
                    <a:pt x="456" y="715"/>
                  </a:cubicBezTo>
                  <a:cubicBezTo>
                    <a:pt x="456" y="712"/>
                    <a:pt x="452" y="714"/>
                    <a:pt x="452" y="711"/>
                  </a:cubicBezTo>
                  <a:cubicBezTo>
                    <a:pt x="452" y="711"/>
                    <a:pt x="451" y="710"/>
                    <a:pt x="451" y="709"/>
                  </a:cubicBezTo>
                  <a:cubicBezTo>
                    <a:pt x="451" y="708"/>
                    <a:pt x="449" y="708"/>
                    <a:pt x="449" y="708"/>
                  </a:cubicBezTo>
                  <a:cubicBezTo>
                    <a:pt x="449" y="707"/>
                    <a:pt x="452" y="705"/>
                    <a:pt x="449" y="704"/>
                  </a:cubicBezTo>
                  <a:cubicBezTo>
                    <a:pt x="448" y="704"/>
                    <a:pt x="449" y="703"/>
                    <a:pt x="449" y="702"/>
                  </a:cubicBezTo>
                  <a:cubicBezTo>
                    <a:pt x="449" y="701"/>
                    <a:pt x="447" y="701"/>
                    <a:pt x="447" y="700"/>
                  </a:cubicBezTo>
                  <a:cubicBezTo>
                    <a:pt x="447" y="699"/>
                    <a:pt x="448" y="698"/>
                    <a:pt x="448" y="697"/>
                  </a:cubicBezTo>
                  <a:cubicBezTo>
                    <a:pt x="448" y="697"/>
                    <a:pt x="447" y="697"/>
                    <a:pt x="447" y="696"/>
                  </a:cubicBezTo>
                  <a:cubicBezTo>
                    <a:pt x="447" y="695"/>
                    <a:pt x="446" y="693"/>
                    <a:pt x="445" y="693"/>
                  </a:cubicBezTo>
                  <a:cubicBezTo>
                    <a:pt x="444" y="691"/>
                    <a:pt x="446" y="690"/>
                    <a:pt x="446" y="689"/>
                  </a:cubicBezTo>
                  <a:cubicBezTo>
                    <a:pt x="446" y="689"/>
                    <a:pt x="444" y="688"/>
                    <a:pt x="443" y="688"/>
                  </a:cubicBezTo>
                  <a:cubicBezTo>
                    <a:pt x="444" y="687"/>
                    <a:pt x="448" y="686"/>
                    <a:pt x="445" y="684"/>
                  </a:cubicBezTo>
                  <a:cubicBezTo>
                    <a:pt x="445" y="683"/>
                    <a:pt x="446" y="683"/>
                    <a:pt x="447" y="683"/>
                  </a:cubicBezTo>
                  <a:cubicBezTo>
                    <a:pt x="447" y="680"/>
                    <a:pt x="447" y="678"/>
                    <a:pt x="447" y="675"/>
                  </a:cubicBezTo>
                  <a:cubicBezTo>
                    <a:pt x="446" y="674"/>
                    <a:pt x="445" y="673"/>
                    <a:pt x="443" y="673"/>
                  </a:cubicBezTo>
                  <a:cubicBezTo>
                    <a:pt x="445" y="669"/>
                    <a:pt x="448" y="666"/>
                    <a:pt x="446" y="662"/>
                  </a:cubicBezTo>
                  <a:cubicBezTo>
                    <a:pt x="449" y="663"/>
                    <a:pt x="449" y="660"/>
                    <a:pt x="452" y="661"/>
                  </a:cubicBezTo>
                  <a:cubicBezTo>
                    <a:pt x="452" y="657"/>
                    <a:pt x="452" y="654"/>
                    <a:pt x="452" y="650"/>
                  </a:cubicBezTo>
                  <a:cubicBezTo>
                    <a:pt x="457" y="650"/>
                    <a:pt x="455" y="643"/>
                    <a:pt x="458" y="640"/>
                  </a:cubicBezTo>
                  <a:cubicBezTo>
                    <a:pt x="457" y="640"/>
                    <a:pt x="456" y="641"/>
                    <a:pt x="455" y="640"/>
                  </a:cubicBezTo>
                  <a:cubicBezTo>
                    <a:pt x="453" y="641"/>
                    <a:pt x="452" y="643"/>
                    <a:pt x="452" y="647"/>
                  </a:cubicBezTo>
                  <a:cubicBezTo>
                    <a:pt x="450" y="646"/>
                    <a:pt x="448" y="645"/>
                    <a:pt x="448" y="642"/>
                  </a:cubicBezTo>
                  <a:cubicBezTo>
                    <a:pt x="446" y="640"/>
                    <a:pt x="452" y="638"/>
                    <a:pt x="451" y="637"/>
                  </a:cubicBezTo>
                  <a:cubicBezTo>
                    <a:pt x="448" y="635"/>
                    <a:pt x="451" y="638"/>
                    <a:pt x="453" y="636"/>
                  </a:cubicBezTo>
                  <a:cubicBezTo>
                    <a:pt x="454" y="630"/>
                    <a:pt x="451" y="625"/>
                    <a:pt x="452" y="620"/>
                  </a:cubicBezTo>
                  <a:cubicBezTo>
                    <a:pt x="452" y="620"/>
                    <a:pt x="454" y="620"/>
                    <a:pt x="454" y="620"/>
                  </a:cubicBezTo>
                  <a:cubicBezTo>
                    <a:pt x="453" y="614"/>
                    <a:pt x="454" y="613"/>
                    <a:pt x="454" y="607"/>
                  </a:cubicBezTo>
                  <a:cubicBezTo>
                    <a:pt x="457" y="603"/>
                    <a:pt x="461" y="600"/>
                    <a:pt x="459" y="595"/>
                  </a:cubicBezTo>
                  <a:cubicBezTo>
                    <a:pt x="463" y="600"/>
                    <a:pt x="459" y="586"/>
                    <a:pt x="464" y="591"/>
                  </a:cubicBezTo>
                  <a:cubicBezTo>
                    <a:pt x="463" y="589"/>
                    <a:pt x="463" y="586"/>
                    <a:pt x="462" y="583"/>
                  </a:cubicBezTo>
                  <a:cubicBezTo>
                    <a:pt x="462" y="582"/>
                    <a:pt x="460" y="580"/>
                    <a:pt x="460" y="578"/>
                  </a:cubicBezTo>
                  <a:cubicBezTo>
                    <a:pt x="460" y="577"/>
                    <a:pt x="461" y="576"/>
                    <a:pt x="461" y="575"/>
                  </a:cubicBezTo>
                  <a:cubicBezTo>
                    <a:pt x="462" y="572"/>
                    <a:pt x="460" y="569"/>
                    <a:pt x="464" y="571"/>
                  </a:cubicBezTo>
                  <a:cubicBezTo>
                    <a:pt x="463" y="568"/>
                    <a:pt x="464" y="565"/>
                    <a:pt x="465" y="562"/>
                  </a:cubicBezTo>
                  <a:cubicBezTo>
                    <a:pt x="466" y="560"/>
                    <a:pt x="465" y="561"/>
                    <a:pt x="465" y="558"/>
                  </a:cubicBezTo>
                  <a:cubicBezTo>
                    <a:pt x="465" y="557"/>
                    <a:pt x="467" y="554"/>
                    <a:pt x="466" y="553"/>
                  </a:cubicBezTo>
                  <a:cubicBezTo>
                    <a:pt x="465" y="552"/>
                    <a:pt x="466" y="551"/>
                    <a:pt x="466" y="549"/>
                  </a:cubicBezTo>
                  <a:cubicBezTo>
                    <a:pt x="466" y="547"/>
                    <a:pt x="466" y="546"/>
                    <a:pt x="466" y="544"/>
                  </a:cubicBezTo>
                  <a:cubicBezTo>
                    <a:pt x="466" y="542"/>
                    <a:pt x="467" y="542"/>
                    <a:pt x="467" y="541"/>
                  </a:cubicBezTo>
                  <a:cubicBezTo>
                    <a:pt x="467" y="536"/>
                    <a:pt x="467" y="532"/>
                    <a:pt x="467" y="528"/>
                  </a:cubicBezTo>
                  <a:cubicBezTo>
                    <a:pt x="467" y="526"/>
                    <a:pt x="468" y="525"/>
                    <a:pt x="468" y="524"/>
                  </a:cubicBezTo>
                  <a:cubicBezTo>
                    <a:pt x="468" y="521"/>
                    <a:pt x="464" y="517"/>
                    <a:pt x="465" y="514"/>
                  </a:cubicBezTo>
                  <a:cubicBezTo>
                    <a:pt x="464" y="512"/>
                    <a:pt x="463" y="514"/>
                    <a:pt x="461" y="514"/>
                  </a:cubicBezTo>
                  <a:cubicBezTo>
                    <a:pt x="460" y="511"/>
                    <a:pt x="456" y="508"/>
                    <a:pt x="453" y="508"/>
                  </a:cubicBezTo>
                  <a:cubicBezTo>
                    <a:pt x="452" y="508"/>
                    <a:pt x="451" y="505"/>
                    <a:pt x="451" y="505"/>
                  </a:cubicBezTo>
                  <a:cubicBezTo>
                    <a:pt x="449" y="507"/>
                    <a:pt x="451" y="505"/>
                    <a:pt x="449" y="504"/>
                  </a:cubicBezTo>
                  <a:cubicBezTo>
                    <a:pt x="448" y="503"/>
                    <a:pt x="444" y="505"/>
                    <a:pt x="447" y="502"/>
                  </a:cubicBezTo>
                  <a:cubicBezTo>
                    <a:pt x="447" y="500"/>
                    <a:pt x="444" y="502"/>
                    <a:pt x="442" y="501"/>
                  </a:cubicBezTo>
                  <a:cubicBezTo>
                    <a:pt x="442" y="500"/>
                    <a:pt x="443" y="499"/>
                    <a:pt x="442" y="498"/>
                  </a:cubicBezTo>
                  <a:cubicBezTo>
                    <a:pt x="442" y="498"/>
                    <a:pt x="440" y="498"/>
                    <a:pt x="440" y="497"/>
                  </a:cubicBezTo>
                  <a:cubicBezTo>
                    <a:pt x="439" y="496"/>
                    <a:pt x="437" y="493"/>
                    <a:pt x="436" y="489"/>
                  </a:cubicBezTo>
                  <a:cubicBezTo>
                    <a:pt x="437" y="488"/>
                    <a:pt x="435" y="488"/>
                    <a:pt x="434" y="488"/>
                  </a:cubicBezTo>
                  <a:cubicBezTo>
                    <a:pt x="433" y="487"/>
                    <a:pt x="434" y="482"/>
                    <a:pt x="432" y="482"/>
                  </a:cubicBezTo>
                  <a:cubicBezTo>
                    <a:pt x="430" y="482"/>
                    <a:pt x="429" y="475"/>
                    <a:pt x="427" y="472"/>
                  </a:cubicBezTo>
                  <a:cubicBezTo>
                    <a:pt x="426" y="471"/>
                    <a:pt x="424" y="468"/>
                    <a:pt x="422" y="465"/>
                  </a:cubicBezTo>
                  <a:cubicBezTo>
                    <a:pt x="422" y="464"/>
                    <a:pt x="420" y="464"/>
                    <a:pt x="420" y="463"/>
                  </a:cubicBezTo>
                  <a:cubicBezTo>
                    <a:pt x="420" y="462"/>
                    <a:pt x="420" y="461"/>
                    <a:pt x="420" y="461"/>
                  </a:cubicBezTo>
                  <a:cubicBezTo>
                    <a:pt x="419" y="460"/>
                    <a:pt x="418" y="460"/>
                    <a:pt x="418" y="460"/>
                  </a:cubicBezTo>
                  <a:cubicBezTo>
                    <a:pt x="418" y="459"/>
                    <a:pt x="416" y="451"/>
                    <a:pt x="415" y="457"/>
                  </a:cubicBezTo>
                  <a:cubicBezTo>
                    <a:pt x="413" y="456"/>
                    <a:pt x="415" y="450"/>
                    <a:pt x="414" y="447"/>
                  </a:cubicBezTo>
                  <a:cubicBezTo>
                    <a:pt x="417" y="447"/>
                    <a:pt x="417" y="443"/>
                    <a:pt x="419" y="442"/>
                  </a:cubicBezTo>
                  <a:cubicBezTo>
                    <a:pt x="420" y="439"/>
                    <a:pt x="416" y="440"/>
                    <a:pt x="415" y="438"/>
                  </a:cubicBezTo>
                  <a:cubicBezTo>
                    <a:pt x="415" y="435"/>
                    <a:pt x="417" y="433"/>
                    <a:pt x="416" y="429"/>
                  </a:cubicBezTo>
                  <a:cubicBezTo>
                    <a:pt x="417" y="428"/>
                    <a:pt x="418" y="428"/>
                    <a:pt x="420" y="428"/>
                  </a:cubicBezTo>
                  <a:cubicBezTo>
                    <a:pt x="420" y="427"/>
                    <a:pt x="419" y="425"/>
                    <a:pt x="420" y="424"/>
                  </a:cubicBezTo>
                  <a:cubicBezTo>
                    <a:pt x="420" y="424"/>
                    <a:pt x="422" y="425"/>
                    <a:pt x="422" y="424"/>
                  </a:cubicBezTo>
                  <a:cubicBezTo>
                    <a:pt x="422" y="424"/>
                    <a:pt x="422" y="423"/>
                    <a:pt x="422" y="423"/>
                  </a:cubicBezTo>
                  <a:cubicBezTo>
                    <a:pt x="422" y="423"/>
                    <a:pt x="425" y="421"/>
                    <a:pt x="425" y="421"/>
                  </a:cubicBezTo>
                  <a:cubicBezTo>
                    <a:pt x="425" y="421"/>
                    <a:pt x="424" y="421"/>
                    <a:pt x="423" y="421"/>
                  </a:cubicBezTo>
                  <a:cubicBezTo>
                    <a:pt x="424" y="421"/>
                    <a:pt x="424" y="419"/>
                    <a:pt x="425" y="419"/>
                  </a:cubicBezTo>
                  <a:cubicBezTo>
                    <a:pt x="427" y="423"/>
                    <a:pt x="425" y="417"/>
                    <a:pt x="428" y="417"/>
                  </a:cubicBezTo>
                  <a:cubicBezTo>
                    <a:pt x="430" y="417"/>
                    <a:pt x="429" y="415"/>
                    <a:pt x="431" y="412"/>
                  </a:cubicBezTo>
                  <a:cubicBezTo>
                    <a:pt x="430" y="413"/>
                    <a:pt x="436" y="408"/>
                    <a:pt x="433" y="405"/>
                  </a:cubicBezTo>
                  <a:cubicBezTo>
                    <a:pt x="432" y="404"/>
                    <a:pt x="433" y="405"/>
                    <a:pt x="433" y="403"/>
                  </a:cubicBezTo>
                  <a:cubicBezTo>
                    <a:pt x="433" y="400"/>
                    <a:pt x="430" y="392"/>
                    <a:pt x="432" y="389"/>
                  </a:cubicBezTo>
                  <a:cubicBezTo>
                    <a:pt x="426" y="390"/>
                    <a:pt x="426" y="385"/>
                    <a:pt x="420" y="387"/>
                  </a:cubicBezTo>
                  <a:cubicBezTo>
                    <a:pt x="418" y="388"/>
                    <a:pt x="420" y="388"/>
                    <a:pt x="419" y="391"/>
                  </a:cubicBezTo>
                  <a:cubicBezTo>
                    <a:pt x="413" y="391"/>
                    <a:pt x="410" y="388"/>
                    <a:pt x="405" y="388"/>
                  </a:cubicBezTo>
                  <a:cubicBezTo>
                    <a:pt x="405" y="385"/>
                    <a:pt x="401" y="386"/>
                    <a:pt x="402" y="383"/>
                  </a:cubicBezTo>
                  <a:cubicBezTo>
                    <a:pt x="401" y="382"/>
                    <a:pt x="399" y="383"/>
                    <a:pt x="398" y="382"/>
                  </a:cubicBezTo>
                  <a:cubicBezTo>
                    <a:pt x="397" y="382"/>
                    <a:pt x="398" y="380"/>
                    <a:pt x="398" y="379"/>
                  </a:cubicBezTo>
                  <a:cubicBezTo>
                    <a:pt x="397" y="379"/>
                    <a:pt x="396" y="380"/>
                    <a:pt x="395" y="379"/>
                  </a:cubicBezTo>
                  <a:cubicBezTo>
                    <a:pt x="394" y="378"/>
                    <a:pt x="395" y="376"/>
                    <a:pt x="393" y="376"/>
                  </a:cubicBezTo>
                  <a:cubicBezTo>
                    <a:pt x="393" y="373"/>
                    <a:pt x="395" y="374"/>
                    <a:pt x="393" y="371"/>
                  </a:cubicBezTo>
                  <a:cubicBezTo>
                    <a:pt x="393" y="370"/>
                    <a:pt x="392" y="371"/>
                    <a:pt x="392" y="371"/>
                  </a:cubicBezTo>
                  <a:cubicBezTo>
                    <a:pt x="390" y="370"/>
                    <a:pt x="389" y="367"/>
                    <a:pt x="386" y="368"/>
                  </a:cubicBezTo>
                  <a:cubicBezTo>
                    <a:pt x="387" y="364"/>
                    <a:pt x="382" y="367"/>
                    <a:pt x="383" y="363"/>
                  </a:cubicBezTo>
                  <a:cubicBezTo>
                    <a:pt x="382" y="363"/>
                    <a:pt x="376" y="362"/>
                    <a:pt x="378" y="363"/>
                  </a:cubicBezTo>
                  <a:cubicBezTo>
                    <a:pt x="376" y="363"/>
                    <a:pt x="377" y="361"/>
                    <a:pt x="376" y="361"/>
                  </a:cubicBezTo>
                  <a:cubicBezTo>
                    <a:pt x="376" y="360"/>
                    <a:pt x="375" y="361"/>
                    <a:pt x="374" y="361"/>
                  </a:cubicBezTo>
                  <a:cubicBezTo>
                    <a:pt x="373" y="360"/>
                    <a:pt x="371" y="359"/>
                    <a:pt x="367" y="359"/>
                  </a:cubicBezTo>
                  <a:cubicBezTo>
                    <a:pt x="368" y="355"/>
                    <a:pt x="364" y="358"/>
                    <a:pt x="362" y="356"/>
                  </a:cubicBezTo>
                  <a:cubicBezTo>
                    <a:pt x="362" y="356"/>
                    <a:pt x="363" y="354"/>
                    <a:pt x="362" y="354"/>
                  </a:cubicBezTo>
                  <a:cubicBezTo>
                    <a:pt x="362" y="353"/>
                    <a:pt x="360" y="354"/>
                    <a:pt x="360" y="354"/>
                  </a:cubicBezTo>
                  <a:cubicBezTo>
                    <a:pt x="360" y="353"/>
                    <a:pt x="360" y="352"/>
                    <a:pt x="360" y="351"/>
                  </a:cubicBezTo>
                  <a:cubicBezTo>
                    <a:pt x="360" y="351"/>
                    <a:pt x="358" y="352"/>
                    <a:pt x="358" y="351"/>
                  </a:cubicBezTo>
                  <a:cubicBezTo>
                    <a:pt x="357" y="351"/>
                    <a:pt x="358" y="349"/>
                    <a:pt x="358" y="349"/>
                  </a:cubicBezTo>
                  <a:cubicBezTo>
                    <a:pt x="356" y="348"/>
                    <a:pt x="357" y="350"/>
                    <a:pt x="356" y="350"/>
                  </a:cubicBezTo>
                  <a:cubicBezTo>
                    <a:pt x="356" y="350"/>
                    <a:pt x="353" y="348"/>
                    <a:pt x="353" y="348"/>
                  </a:cubicBezTo>
                  <a:cubicBezTo>
                    <a:pt x="351" y="350"/>
                    <a:pt x="351" y="347"/>
                    <a:pt x="349" y="348"/>
                  </a:cubicBezTo>
                  <a:cubicBezTo>
                    <a:pt x="348" y="348"/>
                    <a:pt x="345" y="350"/>
                    <a:pt x="343" y="350"/>
                  </a:cubicBezTo>
                  <a:cubicBezTo>
                    <a:pt x="341" y="350"/>
                    <a:pt x="340" y="349"/>
                    <a:pt x="339" y="349"/>
                  </a:cubicBezTo>
                  <a:cubicBezTo>
                    <a:pt x="336" y="349"/>
                    <a:pt x="337" y="351"/>
                    <a:pt x="334" y="349"/>
                  </a:cubicBezTo>
                  <a:cubicBezTo>
                    <a:pt x="332" y="348"/>
                    <a:pt x="331" y="349"/>
                    <a:pt x="328" y="348"/>
                  </a:cubicBezTo>
                  <a:cubicBezTo>
                    <a:pt x="327" y="347"/>
                    <a:pt x="327" y="346"/>
                    <a:pt x="327" y="345"/>
                  </a:cubicBezTo>
                  <a:cubicBezTo>
                    <a:pt x="326" y="345"/>
                    <a:pt x="325" y="345"/>
                    <a:pt x="325" y="345"/>
                  </a:cubicBezTo>
                  <a:cubicBezTo>
                    <a:pt x="323" y="345"/>
                    <a:pt x="318" y="344"/>
                    <a:pt x="321" y="342"/>
                  </a:cubicBezTo>
                  <a:cubicBezTo>
                    <a:pt x="318" y="342"/>
                    <a:pt x="317" y="339"/>
                    <a:pt x="314" y="339"/>
                  </a:cubicBezTo>
                  <a:cubicBezTo>
                    <a:pt x="313" y="338"/>
                    <a:pt x="313" y="338"/>
                    <a:pt x="313" y="336"/>
                  </a:cubicBezTo>
                  <a:cubicBezTo>
                    <a:pt x="308" y="335"/>
                    <a:pt x="306" y="331"/>
                    <a:pt x="301" y="331"/>
                  </a:cubicBezTo>
                  <a:cubicBezTo>
                    <a:pt x="300" y="327"/>
                    <a:pt x="298" y="325"/>
                    <a:pt x="299" y="319"/>
                  </a:cubicBezTo>
                  <a:cubicBezTo>
                    <a:pt x="299" y="315"/>
                    <a:pt x="292" y="317"/>
                    <a:pt x="295" y="312"/>
                  </a:cubicBezTo>
                  <a:cubicBezTo>
                    <a:pt x="294" y="312"/>
                    <a:pt x="293" y="313"/>
                    <a:pt x="293" y="314"/>
                  </a:cubicBezTo>
                  <a:cubicBezTo>
                    <a:pt x="291" y="314"/>
                    <a:pt x="292" y="312"/>
                    <a:pt x="292" y="311"/>
                  </a:cubicBezTo>
                  <a:cubicBezTo>
                    <a:pt x="291" y="310"/>
                    <a:pt x="288" y="310"/>
                    <a:pt x="288" y="308"/>
                  </a:cubicBezTo>
                  <a:cubicBezTo>
                    <a:pt x="288" y="306"/>
                    <a:pt x="286" y="307"/>
                    <a:pt x="285" y="306"/>
                  </a:cubicBezTo>
                  <a:cubicBezTo>
                    <a:pt x="284" y="306"/>
                    <a:pt x="286" y="305"/>
                    <a:pt x="286" y="304"/>
                  </a:cubicBezTo>
                  <a:cubicBezTo>
                    <a:pt x="286" y="304"/>
                    <a:pt x="285" y="302"/>
                    <a:pt x="285" y="302"/>
                  </a:cubicBezTo>
                  <a:cubicBezTo>
                    <a:pt x="284" y="302"/>
                    <a:pt x="283" y="302"/>
                    <a:pt x="282" y="302"/>
                  </a:cubicBezTo>
                  <a:cubicBezTo>
                    <a:pt x="281" y="301"/>
                    <a:pt x="282" y="299"/>
                    <a:pt x="281" y="298"/>
                  </a:cubicBezTo>
                  <a:cubicBezTo>
                    <a:pt x="278" y="296"/>
                    <a:pt x="275" y="295"/>
                    <a:pt x="274" y="290"/>
                  </a:cubicBezTo>
                  <a:cubicBezTo>
                    <a:pt x="272" y="288"/>
                    <a:pt x="272" y="291"/>
                    <a:pt x="269" y="289"/>
                  </a:cubicBezTo>
                  <a:cubicBezTo>
                    <a:pt x="270" y="286"/>
                    <a:pt x="267" y="286"/>
                    <a:pt x="267" y="285"/>
                  </a:cubicBezTo>
                  <a:cubicBezTo>
                    <a:pt x="266" y="283"/>
                    <a:pt x="267" y="279"/>
                    <a:pt x="263" y="279"/>
                  </a:cubicBezTo>
                  <a:cubicBezTo>
                    <a:pt x="264" y="274"/>
                    <a:pt x="261" y="271"/>
                    <a:pt x="257" y="270"/>
                  </a:cubicBezTo>
                  <a:cubicBezTo>
                    <a:pt x="256" y="271"/>
                    <a:pt x="256" y="272"/>
                    <a:pt x="255" y="274"/>
                  </a:cubicBezTo>
                  <a:cubicBezTo>
                    <a:pt x="254" y="276"/>
                    <a:pt x="258" y="277"/>
                    <a:pt x="259" y="278"/>
                  </a:cubicBezTo>
                  <a:cubicBezTo>
                    <a:pt x="259" y="279"/>
                    <a:pt x="258" y="280"/>
                    <a:pt x="259" y="281"/>
                  </a:cubicBezTo>
                  <a:cubicBezTo>
                    <a:pt x="259" y="281"/>
                    <a:pt x="260" y="280"/>
                    <a:pt x="260" y="281"/>
                  </a:cubicBezTo>
                  <a:cubicBezTo>
                    <a:pt x="261" y="282"/>
                    <a:pt x="259" y="285"/>
                    <a:pt x="261" y="285"/>
                  </a:cubicBezTo>
                  <a:cubicBezTo>
                    <a:pt x="263" y="285"/>
                    <a:pt x="262" y="288"/>
                    <a:pt x="263" y="291"/>
                  </a:cubicBezTo>
                  <a:cubicBezTo>
                    <a:pt x="264" y="292"/>
                    <a:pt x="264" y="291"/>
                    <a:pt x="265" y="292"/>
                  </a:cubicBezTo>
                  <a:cubicBezTo>
                    <a:pt x="265" y="295"/>
                    <a:pt x="268" y="294"/>
                    <a:pt x="267" y="298"/>
                  </a:cubicBezTo>
                  <a:cubicBezTo>
                    <a:pt x="267" y="300"/>
                    <a:pt x="269" y="299"/>
                    <a:pt x="270" y="299"/>
                  </a:cubicBezTo>
                  <a:cubicBezTo>
                    <a:pt x="270" y="301"/>
                    <a:pt x="272" y="301"/>
                    <a:pt x="272" y="302"/>
                  </a:cubicBezTo>
                  <a:cubicBezTo>
                    <a:pt x="272" y="303"/>
                    <a:pt x="270" y="304"/>
                    <a:pt x="270" y="304"/>
                  </a:cubicBezTo>
                  <a:cubicBezTo>
                    <a:pt x="271" y="306"/>
                    <a:pt x="274" y="305"/>
                    <a:pt x="273" y="309"/>
                  </a:cubicBezTo>
                  <a:cubicBezTo>
                    <a:pt x="271" y="307"/>
                    <a:pt x="271" y="305"/>
                    <a:pt x="267" y="306"/>
                  </a:cubicBezTo>
                  <a:cubicBezTo>
                    <a:pt x="269" y="302"/>
                    <a:pt x="264" y="303"/>
                    <a:pt x="265" y="299"/>
                  </a:cubicBezTo>
                  <a:cubicBezTo>
                    <a:pt x="264" y="297"/>
                    <a:pt x="262" y="297"/>
                    <a:pt x="261" y="296"/>
                  </a:cubicBezTo>
                  <a:cubicBezTo>
                    <a:pt x="260" y="295"/>
                    <a:pt x="259" y="294"/>
                    <a:pt x="259" y="292"/>
                  </a:cubicBezTo>
                  <a:cubicBezTo>
                    <a:pt x="256" y="292"/>
                    <a:pt x="255" y="292"/>
                    <a:pt x="254" y="290"/>
                  </a:cubicBezTo>
                  <a:cubicBezTo>
                    <a:pt x="254" y="287"/>
                    <a:pt x="255" y="289"/>
                    <a:pt x="256" y="289"/>
                  </a:cubicBezTo>
                  <a:cubicBezTo>
                    <a:pt x="258" y="284"/>
                    <a:pt x="252" y="285"/>
                    <a:pt x="253" y="281"/>
                  </a:cubicBezTo>
                  <a:cubicBezTo>
                    <a:pt x="251" y="280"/>
                    <a:pt x="250" y="278"/>
                    <a:pt x="247" y="278"/>
                  </a:cubicBezTo>
                  <a:cubicBezTo>
                    <a:pt x="247" y="275"/>
                    <a:pt x="249" y="275"/>
                    <a:pt x="247" y="272"/>
                  </a:cubicBezTo>
                  <a:cubicBezTo>
                    <a:pt x="247" y="272"/>
                    <a:pt x="246" y="271"/>
                    <a:pt x="246" y="271"/>
                  </a:cubicBezTo>
                  <a:cubicBezTo>
                    <a:pt x="244" y="269"/>
                    <a:pt x="245" y="264"/>
                    <a:pt x="240" y="265"/>
                  </a:cubicBezTo>
                  <a:cubicBezTo>
                    <a:pt x="241" y="264"/>
                    <a:pt x="241" y="263"/>
                    <a:pt x="240" y="262"/>
                  </a:cubicBezTo>
                  <a:cubicBezTo>
                    <a:pt x="240" y="262"/>
                    <a:pt x="239" y="259"/>
                    <a:pt x="239" y="259"/>
                  </a:cubicBezTo>
                  <a:cubicBezTo>
                    <a:pt x="238" y="259"/>
                    <a:pt x="236" y="260"/>
                    <a:pt x="235" y="259"/>
                  </a:cubicBezTo>
                  <a:cubicBezTo>
                    <a:pt x="234" y="259"/>
                    <a:pt x="237" y="258"/>
                    <a:pt x="237" y="258"/>
                  </a:cubicBezTo>
                  <a:cubicBezTo>
                    <a:pt x="237" y="256"/>
                    <a:pt x="230" y="255"/>
                    <a:pt x="227" y="253"/>
                  </a:cubicBezTo>
                  <a:cubicBezTo>
                    <a:pt x="226" y="253"/>
                    <a:pt x="226" y="252"/>
                    <a:pt x="226" y="251"/>
                  </a:cubicBezTo>
                  <a:cubicBezTo>
                    <a:pt x="225" y="250"/>
                    <a:pt x="224" y="249"/>
                    <a:pt x="223" y="248"/>
                  </a:cubicBezTo>
                  <a:cubicBezTo>
                    <a:pt x="222" y="247"/>
                    <a:pt x="222" y="243"/>
                    <a:pt x="221" y="241"/>
                  </a:cubicBezTo>
                  <a:cubicBezTo>
                    <a:pt x="221" y="240"/>
                    <a:pt x="219" y="240"/>
                    <a:pt x="219" y="239"/>
                  </a:cubicBezTo>
                  <a:cubicBezTo>
                    <a:pt x="218" y="238"/>
                    <a:pt x="219" y="235"/>
                    <a:pt x="216" y="236"/>
                  </a:cubicBezTo>
                  <a:cubicBezTo>
                    <a:pt x="217" y="231"/>
                    <a:pt x="214" y="228"/>
                    <a:pt x="212" y="225"/>
                  </a:cubicBezTo>
                  <a:cubicBezTo>
                    <a:pt x="210" y="224"/>
                    <a:pt x="211" y="221"/>
                    <a:pt x="208" y="222"/>
                  </a:cubicBezTo>
                  <a:cubicBezTo>
                    <a:pt x="210" y="208"/>
                    <a:pt x="208" y="200"/>
                    <a:pt x="208" y="183"/>
                  </a:cubicBezTo>
                  <a:cubicBezTo>
                    <a:pt x="208" y="182"/>
                    <a:pt x="207" y="182"/>
                    <a:pt x="207" y="180"/>
                  </a:cubicBezTo>
                  <a:cubicBezTo>
                    <a:pt x="206" y="180"/>
                    <a:pt x="205" y="179"/>
                    <a:pt x="204" y="178"/>
                  </a:cubicBezTo>
                  <a:cubicBezTo>
                    <a:pt x="204" y="178"/>
                    <a:pt x="204" y="177"/>
                    <a:pt x="202" y="177"/>
                  </a:cubicBezTo>
                  <a:cubicBezTo>
                    <a:pt x="201" y="171"/>
                    <a:pt x="197" y="168"/>
                    <a:pt x="193" y="164"/>
                  </a:cubicBezTo>
                  <a:cubicBezTo>
                    <a:pt x="192" y="163"/>
                    <a:pt x="191" y="163"/>
                    <a:pt x="192" y="162"/>
                  </a:cubicBezTo>
                  <a:cubicBezTo>
                    <a:pt x="192" y="162"/>
                    <a:pt x="195" y="163"/>
                    <a:pt x="195" y="162"/>
                  </a:cubicBezTo>
                  <a:cubicBezTo>
                    <a:pt x="197" y="162"/>
                    <a:pt x="197" y="165"/>
                    <a:pt x="200" y="164"/>
                  </a:cubicBezTo>
                  <a:cubicBezTo>
                    <a:pt x="201" y="165"/>
                    <a:pt x="201" y="167"/>
                    <a:pt x="201" y="169"/>
                  </a:cubicBezTo>
                  <a:cubicBezTo>
                    <a:pt x="207" y="168"/>
                    <a:pt x="208" y="172"/>
                    <a:pt x="212" y="173"/>
                  </a:cubicBezTo>
                  <a:cubicBezTo>
                    <a:pt x="211" y="178"/>
                    <a:pt x="213" y="179"/>
                    <a:pt x="215" y="180"/>
                  </a:cubicBezTo>
                  <a:cubicBezTo>
                    <a:pt x="216" y="180"/>
                    <a:pt x="217" y="178"/>
                    <a:pt x="216" y="177"/>
                  </a:cubicBezTo>
                  <a:cubicBezTo>
                    <a:pt x="216" y="176"/>
                    <a:pt x="214" y="175"/>
                    <a:pt x="214" y="175"/>
                  </a:cubicBezTo>
                  <a:cubicBezTo>
                    <a:pt x="213" y="173"/>
                    <a:pt x="213" y="171"/>
                    <a:pt x="213" y="170"/>
                  </a:cubicBezTo>
                  <a:cubicBezTo>
                    <a:pt x="213" y="169"/>
                    <a:pt x="212" y="169"/>
                    <a:pt x="212" y="169"/>
                  </a:cubicBezTo>
                  <a:cubicBezTo>
                    <a:pt x="211" y="168"/>
                    <a:pt x="212" y="167"/>
                    <a:pt x="213" y="168"/>
                  </a:cubicBezTo>
                  <a:cubicBezTo>
                    <a:pt x="211" y="165"/>
                    <a:pt x="209" y="165"/>
                    <a:pt x="209" y="163"/>
                  </a:cubicBezTo>
                  <a:cubicBezTo>
                    <a:pt x="204" y="163"/>
                    <a:pt x="203" y="159"/>
                    <a:pt x="197" y="159"/>
                  </a:cubicBezTo>
                  <a:cubicBezTo>
                    <a:pt x="199" y="155"/>
                    <a:pt x="194" y="158"/>
                    <a:pt x="195" y="155"/>
                  </a:cubicBezTo>
                  <a:cubicBezTo>
                    <a:pt x="194" y="153"/>
                    <a:pt x="192" y="155"/>
                    <a:pt x="190" y="152"/>
                  </a:cubicBezTo>
                  <a:cubicBezTo>
                    <a:pt x="190" y="151"/>
                    <a:pt x="192" y="151"/>
                    <a:pt x="193" y="151"/>
                  </a:cubicBezTo>
                  <a:cubicBezTo>
                    <a:pt x="194" y="148"/>
                    <a:pt x="189" y="150"/>
                    <a:pt x="189" y="150"/>
                  </a:cubicBezTo>
                  <a:cubicBezTo>
                    <a:pt x="188" y="149"/>
                    <a:pt x="189" y="148"/>
                    <a:pt x="188" y="148"/>
                  </a:cubicBezTo>
                  <a:cubicBezTo>
                    <a:pt x="188" y="147"/>
                    <a:pt x="186" y="148"/>
                    <a:pt x="186" y="148"/>
                  </a:cubicBezTo>
                  <a:cubicBezTo>
                    <a:pt x="185" y="147"/>
                    <a:pt x="187" y="146"/>
                    <a:pt x="187" y="145"/>
                  </a:cubicBezTo>
                  <a:cubicBezTo>
                    <a:pt x="186" y="143"/>
                    <a:pt x="185" y="146"/>
                    <a:pt x="183" y="145"/>
                  </a:cubicBezTo>
                  <a:cubicBezTo>
                    <a:pt x="181" y="143"/>
                    <a:pt x="182" y="141"/>
                    <a:pt x="181" y="139"/>
                  </a:cubicBezTo>
                  <a:cubicBezTo>
                    <a:pt x="180" y="138"/>
                    <a:pt x="179" y="138"/>
                    <a:pt x="177" y="138"/>
                  </a:cubicBezTo>
                  <a:cubicBezTo>
                    <a:pt x="182" y="131"/>
                    <a:pt x="168" y="136"/>
                    <a:pt x="169" y="129"/>
                  </a:cubicBezTo>
                  <a:cubicBezTo>
                    <a:pt x="170" y="129"/>
                    <a:pt x="172" y="129"/>
                    <a:pt x="173" y="129"/>
                  </a:cubicBezTo>
                  <a:cubicBezTo>
                    <a:pt x="173" y="126"/>
                    <a:pt x="167" y="129"/>
                    <a:pt x="169" y="125"/>
                  </a:cubicBezTo>
                  <a:cubicBezTo>
                    <a:pt x="167" y="125"/>
                    <a:pt x="164" y="125"/>
                    <a:pt x="162" y="125"/>
                  </a:cubicBezTo>
                  <a:cubicBezTo>
                    <a:pt x="165" y="123"/>
                    <a:pt x="161" y="122"/>
                    <a:pt x="163" y="122"/>
                  </a:cubicBezTo>
                  <a:cubicBezTo>
                    <a:pt x="164" y="119"/>
                    <a:pt x="160" y="120"/>
                    <a:pt x="161" y="120"/>
                  </a:cubicBezTo>
                  <a:cubicBezTo>
                    <a:pt x="159" y="118"/>
                    <a:pt x="161" y="117"/>
                    <a:pt x="159" y="115"/>
                  </a:cubicBezTo>
                  <a:cubicBezTo>
                    <a:pt x="156" y="115"/>
                    <a:pt x="154" y="115"/>
                    <a:pt x="152" y="115"/>
                  </a:cubicBezTo>
                  <a:cubicBezTo>
                    <a:pt x="152" y="113"/>
                    <a:pt x="153" y="112"/>
                    <a:pt x="154" y="110"/>
                  </a:cubicBezTo>
                  <a:cubicBezTo>
                    <a:pt x="153" y="108"/>
                    <a:pt x="150" y="109"/>
                    <a:pt x="153" y="106"/>
                  </a:cubicBezTo>
                  <a:cubicBezTo>
                    <a:pt x="149" y="107"/>
                    <a:pt x="146" y="108"/>
                    <a:pt x="141" y="107"/>
                  </a:cubicBezTo>
                  <a:cubicBezTo>
                    <a:pt x="141" y="104"/>
                    <a:pt x="138" y="103"/>
                    <a:pt x="135" y="102"/>
                  </a:cubicBezTo>
                  <a:cubicBezTo>
                    <a:pt x="134" y="101"/>
                    <a:pt x="132" y="101"/>
                    <a:pt x="132" y="100"/>
                  </a:cubicBezTo>
                  <a:cubicBezTo>
                    <a:pt x="131" y="100"/>
                    <a:pt x="132" y="98"/>
                    <a:pt x="132" y="98"/>
                  </a:cubicBezTo>
                  <a:cubicBezTo>
                    <a:pt x="131" y="98"/>
                    <a:pt x="129" y="98"/>
                    <a:pt x="129" y="97"/>
                  </a:cubicBezTo>
                  <a:cubicBezTo>
                    <a:pt x="125" y="95"/>
                    <a:pt x="117" y="99"/>
                    <a:pt x="115" y="97"/>
                  </a:cubicBezTo>
                  <a:cubicBezTo>
                    <a:pt x="115" y="97"/>
                    <a:pt x="115" y="96"/>
                    <a:pt x="115" y="96"/>
                  </a:cubicBezTo>
                  <a:cubicBezTo>
                    <a:pt x="114" y="96"/>
                    <a:pt x="113" y="97"/>
                    <a:pt x="113" y="97"/>
                  </a:cubicBezTo>
                  <a:cubicBezTo>
                    <a:pt x="111" y="97"/>
                    <a:pt x="111" y="93"/>
                    <a:pt x="107" y="95"/>
                  </a:cubicBezTo>
                  <a:cubicBezTo>
                    <a:pt x="107" y="92"/>
                    <a:pt x="101" y="93"/>
                    <a:pt x="104" y="90"/>
                  </a:cubicBezTo>
                  <a:cubicBezTo>
                    <a:pt x="103" y="90"/>
                    <a:pt x="103" y="91"/>
                    <a:pt x="102" y="91"/>
                  </a:cubicBezTo>
                  <a:cubicBezTo>
                    <a:pt x="102" y="91"/>
                    <a:pt x="100" y="90"/>
                    <a:pt x="101" y="90"/>
                  </a:cubicBezTo>
                  <a:cubicBezTo>
                    <a:pt x="98" y="90"/>
                    <a:pt x="97" y="93"/>
                    <a:pt x="95" y="91"/>
                  </a:cubicBezTo>
                  <a:cubicBezTo>
                    <a:pt x="92" y="91"/>
                    <a:pt x="94" y="95"/>
                    <a:pt x="94" y="97"/>
                  </a:cubicBezTo>
                  <a:cubicBezTo>
                    <a:pt x="93" y="96"/>
                    <a:pt x="92" y="95"/>
                    <a:pt x="90" y="96"/>
                  </a:cubicBezTo>
                  <a:cubicBezTo>
                    <a:pt x="89" y="96"/>
                    <a:pt x="90" y="98"/>
                    <a:pt x="89" y="98"/>
                  </a:cubicBezTo>
                  <a:cubicBezTo>
                    <a:pt x="88" y="99"/>
                    <a:pt x="84" y="98"/>
                    <a:pt x="82" y="99"/>
                  </a:cubicBezTo>
                  <a:cubicBezTo>
                    <a:pt x="81" y="100"/>
                    <a:pt x="81" y="101"/>
                    <a:pt x="80" y="102"/>
                  </a:cubicBezTo>
                  <a:cubicBezTo>
                    <a:pt x="78" y="102"/>
                    <a:pt x="77" y="100"/>
                    <a:pt x="75" y="100"/>
                  </a:cubicBezTo>
                  <a:cubicBezTo>
                    <a:pt x="77" y="99"/>
                    <a:pt x="80" y="98"/>
                    <a:pt x="79" y="93"/>
                  </a:cubicBezTo>
                  <a:cubicBezTo>
                    <a:pt x="81" y="94"/>
                    <a:pt x="81" y="92"/>
                    <a:pt x="81" y="91"/>
                  </a:cubicBezTo>
                  <a:cubicBezTo>
                    <a:pt x="81" y="90"/>
                    <a:pt x="79" y="90"/>
                    <a:pt x="77" y="90"/>
                  </a:cubicBezTo>
                  <a:cubicBezTo>
                    <a:pt x="76" y="91"/>
                    <a:pt x="76" y="93"/>
                    <a:pt x="74" y="95"/>
                  </a:cubicBezTo>
                  <a:cubicBezTo>
                    <a:pt x="73" y="95"/>
                    <a:pt x="73" y="97"/>
                    <a:pt x="71" y="97"/>
                  </a:cubicBezTo>
                  <a:cubicBezTo>
                    <a:pt x="70" y="97"/>
                    <a:pt x="70" y="100"/>
                    <a:pt x="68" y="99"/>
                  </a:cubicBezTo>
                  <a:cubicBezTo>
                    <a:pt x="68" y="101"/>
                    <a:pt x="67" y="101"/>
                    <a:pt x="66" y="102"/>
                  </a:cubicBezTo>
                  <a:cubicBezTo>
                    <a:pt x="66" y="103"/>
                    <a:pt x="66" y="105"/>
                    <a:pt x="66" y="106"/>
                  </a:cubicBezTo>
                  <a:cubicBezTo>
                    <a:pt x="62" y="108"/>
                    <a:pt x="61" y="111"/>
                    <a:pt x="59" y="113"/>
                  </a:cubicBezTo>
                  <a:cubicBezTo>
                    <a:pt x="58" y="114"/>
                    <a:pt x="57" y="113"/>
                    <a:pt x="56" y="113"/>
                  </a:cubicBezTo>
                  <a:cubicBezTo>
                    <a:pt x="56" y="114"/>
                    <a:pt x="57" y="115"/>
                    <a:pt x="56" y="116"/>
                  </a:cubicBezTo>
                  <a:cubicBezTo>
                    <a:pt x="56" y="116"/>
                    <a:pt x="51" y="116"/>
                    <a:pt x="53" y="117"/>
                  </a:cubicBezTo>
                  <a:cubicBezTo>
                    <a:pt x="55" y="119"/>
                    <a:pt x="50" y="118"/>
                    <a:pt x="48" y="120"/>
                  </a:cubicBezTo>
                  <a:cubicBezTo>
                    <a:pt x="48" y="121"/>
                    <a:pt x="46" y="125"/>
                    <a:pt x="46" y="124"/>
                  </a:cubicBezTo>
                  <a:cubicBezTo>
                    <a:pt x="44" y="123"/>
                    <a:pt x="45" y="123"/>
                    <a:pt x="44" y="125"/>
                  </a:cubicBezTo>
                  <a:cubicBezTo>
                    <a:pt x="43" y="125"/>
                    <a:pt x="41" y="125"/>
                    <a:pt x="40" y="125"/>
                  </a:cubicBezTo>
                  <a:cubicBezTo>
                    <a:pt x="37" y="126"/>
                    <a:pt x="42" y="127"/>
                    <a:pt x="36" y="128"/>
                  </a:cubicBezTo>
                  <a:cubicBezTo>
                    <a:pt x="34" y="128"/>
                    <a:pt x="32" y="127"/>
                    <a:pt x="29" y="129"/>
                  </a:cubicBezTo>
                  <a:cubicBezTo>
                    <a:pt x="27" y="130"/>
                    <a:pt x="27" y="133"/>
                    <a:pt x="24" y="131"/>
                  </a:cubicBezTo>
                  <a:cubicBezTo>
                    <a:pt x="24" y="128"/>
                    <a:pt x="28" y="129"/>
                    <a:pt x="30" y="128"/>
                  </a:cubicBezTo>
                  <a:cubicBezTo>
                    <a:pt x="31" y="127"/>
                    <a:pt x="31" y="128"/>
                    <a:pt x="31" y="126"/>
                  </a:cubicBezTo>
                  <a:cubicBezTo>
                    <a:pt x="32" y="125"/>
                    <a:pt x="35" y="125"/>
                    <a:pt x="36" y="125"/>
                  </a:cubicBezTo>
                  <a:cubicBezTo>
                    <a:pt x="38" y="125"/>
                    <a:pt x="37" y="122"/>
                    <a:pt x="37" y="122"/>
                  </a:cubicBezTo>
                  <a:cubicBezTo>
                    <a:pt x="38" y="121"/>
                    <a:pt x="39" y="124"/>
                    <a:pt x="41" y="120"/>
                  </a:cubicBezTo>
                  <a:cubicBezTo>
                    <a:pt x="41" y="120"/>
                    <a:pt x="42" y="121"/>
                    <a:pt x="42" y="119"/>
                  </a:cubicBezTo>
                  <a:cubicBezTo>
                    <a:pt x="42" y="118"/>
                    <a:pt x="45" y="118"/>
                    <a:pt x="47" y="117"/>
                  </a:cubicBezTo>
                  <a:cubicBezTo>
                    <a:pt x="47" y="115"/>
                    <a:pt x="47" y="113"/>
                    <a:pt x="47" y="111"/>
                  </a:cubicBezTo>
                  <a:cubicBezTo>
                    <a:pt x="50" y="115"/>
                    <a:pt x="47" y="108"/>
                    <a:pt x="51" y="109"/>
                  </a:cubicBezTo>
                  <a:cubicBezTo>
                    <a:pt x="52" y="106"/>
                    <a:pt x="46" y="109"/>
                    <a:pt x="48" y="105"/>
                  </a:cubicBezTo>
                  <a:cubicBezTo>
                    <a:pt x="47" y="108"/>
                    <a:pt x="40" y="105"/>
                    <a:pt x="39" y="107"/>
                  </a:cubicBezTo>
                  <a:cubicBezTo>
                    <a:pt x="37" y="108"/>
                    <a:pt x="38" y="106"/>
                    <a:pt x="37" y="105"/>
                  </a:cubicBezTo>
                  <a:cubicBezTo>
                    <a:pt x="36" y="104"/>
                    <a:pt x="32" y="106"/>
                    <a:pt x="30" y="105"/>
                  </a:cubicBezTo>
                  <a:cubicBezTo>
                    <a:pt x="31" y="103"/>
                    <a:pt x="28" y="104"/>
                    <a:pt x="28" y="103"/>
                  </a:cubicBezTo>
                  <a:cubicBezTo>
                    <a:pt x="27" y="102"/>
                    <a:pt x="29" y="101"/>
                    <a:pt x="29" y="102"/>
                  </a:cubicBezTo>
                  <a:cubicBezTo>
                    <a:pt x="27" y="98"/>
                    <a:pt x="25" y="99"/>
                    <a:pt x="23" y="96"/>
                  </a:cubicBezTo>
                  <a:cubicBezTo>
                    <a:pt x="22" y="97"/>
                    <a:pt x="18" y="97"/>
                    <a:pt x="15" y="97"/>
                  </a:cubicBezTo>
                  <a:cubicBezTo>
                    <a:pt x="15" y="96"/>
                    <a:pt x="15" y="95"/>
                    <a:pt x="16" y="95"/>
                  </a:cubicBezTo>
                  <a:cubicBezTo>
                    <a:pt x="15" y="92"/>
                    <a:pt x="11" y="93"/>
                    <a:pt x="13" y="89"/>
                  </a:cubicBezTo>
                  <a:cubicBezTo>
                    <a:pt x="12" y="87"/>
                    <a:pt x="11" y="86"/>
                    <a:pt x="10" y="87"/>
                  </a:cubicBezTo>
                  <a:cubicBezTo>
                    <a:pt x="7" y="87"/>
                    <a:pt x="10" y="84"/>
                    <a:pt x="10" y="83"/>
                  </a:cubicBezTo>
                  <a:cubicBezTo>
                    <a:pt x="10" y="82"/>
                    <a:pt x="10" y="81"/>
                    <a:pt x="10" y="80"/>
                  </a:cubicBezTo>
                  <a:cubicBezTo>
                    <a:pt x="10" y="80"/>
                    <a:pt x="12" y="81"/>
                    <a:pt x="13" y="80"/>
                  </a:cubicBezTo>
                  <a:cubicBezTo>
                    <a:pt x="13" y="79"/>
                    <a:pt x="13" y="78"/>
                    <a:pt x="14" y="77"/>
                  </a:cubicBezTo>
                  <a:cubicBezTo>
                    <a:pt x="17" y="76"/>
                    <a:pt x="21" y="76"/>
                    <a:pt x="23" y="75"/>
                  </a:cubicBezTo>
                  <a:cubicBezTo>
                    <a:pt x="25" y="74"/>
                    <a:pt x="26" y="74"/>
                    <a:pt x="28" y="73"/>
                  </a:cubicBezTo>
                  <a:cubicBezTo>
                    <a:pt x="30" y="72"/>
                    <a:pt x="26" y="70"/>
                    <a:pt x="33" y="71"/>
                  </a:cubicBezTo>
                  <a:cubicBezTo>
                    <a:pt x="32" y="68"/>
                    <a:pt x="32" y="66"/>
                    <a:pt x="30" y="62"/>
                  </a:cubicBezTo>
                  <a:cubicBezTo>
                    <a:pt x="28" y="59"/>
                    <a:pt x="21" y="66"/>
                    <a:pt x="18" y="63"/>
                  </a:cubicBezTo>
                  <a:cubicBezTo>
                    <a:pt x="16" y="61"/>
                    <a:pt x="18" y="64"/>
                    <a:pt x="14" y="64"/>
                  </a:cubicBezTo>
                  <a:cubicBezTo>
                    <a:pt x="13" y="62"/>
                    <a:pt x="8" y="63"/>
                    <a:pt x="6" y="62"/>
                  </a:cubicBezTo>
                  <a:cubicBezTo>
                    <a:pt x="5" y="61"/>
                    <a:pt x="8" y="59"/>
                    <a:pt x="6" y="59"/>
                  </a:cubicBezTo>
                  <a:cubicBezTo>
                    <a:pt x="3" y="59"/>
                    <a:pt x="1" y="58"/>
                    <a:pt x="1" y="55"/>
                  </a:cubicBezTo>
                  <a:cubicBezTo>
                    <a:pt x="8" y="55"/>
                    <a:pt x="0" y="51"/>
                    <a:pt x="8" y="52"/>
                  </a:cubicBezTo>
                  <a:cubicBezTo>
                    <a:pt x="9" y="52"/>
                    <a:pt x="9" y="51"/>
                    <a:pt x="8" y="51"/>
                  </a:cubicBezTo>
                  <a:cubicBezTo>
                    <a:pt x="8" y="49"/>
                    <a:pt x="10" y="51"/>
                    <a:pt x="10" y="51"/>
                  </a:cubicBezTo>
                  <a:cubicBezTo>
                    <a:pt x="12" y="51"/>
                    <a:pt x="13" y="49"/>
                    <a:pt x="15" y="50"/>
                  </a:cubicBezTo>
                  <a:cubicBezTo>
                    <a:pt x="15" y="50"/>
                    <a:pt x="16" y="52"/>
                    <a:pt x="17" y="52"/>
                  </a:cubicBezTo>
                  <a:cubicBezTo>
                    <a:pt x="20" y="53"/>
                    <a:pt x="22" y="51"/>
                    <a:pt x="26" y="52"/>
                  </a:cubicBezTo>
                  <a:cubicBezTo>
                    <a:pt x="27" y="53"/>
                    <a:pt x="27" y="53"/>
                    <a:pt x="29" y="52"/>
                  </a:cubicBezTo>
                  <a:cubicBezTo>
                    <a:pt x="31" y="52"/>
                    <a:pt x="29" y="51"/>
                    <a:pt x="29" y="50"/>
                  </a:cubicBezTo>
                  <a:cubicBezTo>
                    <a:pt x="30" y="50"/>
                    <a:pt x="31" y="50"/>
                    <a:pt x="31" y="49"/>
                  </a:cubicBezTo>
                  <a:cubicBezTo>
                    <a:pt x="32" y="46"/>
                    <a:pt x="26" y="49"/>
                    <a:pt x="28" y="45"/>
                  </a:cubicBezTo>
                  <a:cubicBezTo>
                    <a:pt x="25" y="44"/>
                    <a:pt x="22" y="43"/>
                    <a:pt x="18" y="43"/>
                  </a:cubicBezTo>
                  <a:cubicBezTo>
                    <a:pt x="20" y="41"/>
                    <a:pt x="20" y="41"/>
                    <a:pt x="17" y="39"/>
                  </a:cubicBezTo>
                  <a:cubicBezTo>
                    <a:pt x="17" y="39"/>
                    <a:pt x="16" y="38"/>
                    <a:pt x="16" y="38"/>
                  </a:cubicBezTo>
                  <a:cubicBezTo>
                    <a:pt x="15" y="37"/>
                    <a:pt x="13" y="38"/>
                    <a:pt x="11" y="37"/>
                  </a:cubicBezTo>
                  <a:cubicBezTo>
                    <a:pt x="12" y="37"/>
                    <a:pt x="14" y="33"/>
                    <a:pt x="11" y="33"/>
                  </a:cubicBezTo>
                  <a:cubicBezTo>
                    <a:pt x="11" y="33"/>
                    <a:pt x="11" y="35"/>
                    <a:pt x="10" y="35"/>
                  </a:cubicBezTo>
                  <a:cubicBezTo>
                    <a:pt x="9" y="34"/>
                    <a:pt x="8" y="33"/>
                    <a:pt x="7" y="33"/>
                  </a:cubicBezTo>
                  <a:cubicBezTo>
                    <a:pt x="9" y="30"/>
                    <a:pt x="14" y="29"/>
                    <a:pt x="18" y="27"/>
                  </a:cubicBezTo>
                  <a:cubicBezTo>
                    <a:pt x="17" y="23"/>
                    <a:pt x="22" y="23"/>
                    <a:pt x="23" y="22"/>
                  </a:cubicBezTo>
                  <a:cubicBezTo>
                    <a:pt x="24" y="20"/>
                    <a:pt x="23" y="18"/>
                    <a:pt x="24" y="17"/>
                  </a:cubicBezTo>
                  <a:cubicBezTo>
                    <a:pt x="27" y="20"/>
                    <a:pt x="27" y="18"/>
                    <a:pt x="33" y="18"/>
                  </a:cubicBezTo>
                  <a:cubicBezTo>
                    <a:pt x="35" y="15"/>
                    <a:pt x="39" y="12"/>
                    <a:pt x="46" y="13"/>
                  </a:cubicBezTo>
                  <a:cubicBezTo>
                    <a:pt x="47" y="14"/>
                    <a:pt x="46" y="11"/>
                    <a:pt x="47" y="11"/>
                  </a:cubicBezTo>
                  <a:cubicBezTo>
                    <a:pt x="49" y="10"/>
                    <a:pt x="53" y="12"/>
                    <a:pt x="54" y="9"/>
                  </a:cubicBezTo>
                  <a:cubicBezTo>
                    <a:pt x="55" y="8"/>
                    <a:pt x="55" y="11"/>
                    <a:pt x="56" y="11"/>
                  </a:cubicBezTo>
                  <a:cubicBezTo>
                    <a:pt x="58" y="12"/>
                    <a:pt x="60" y="10"/>
                    <a:pt x="60" y="13"/>
                  </a:cubicBezTo>
                  <a:cubicBezTo>
                    <a:pt x="65" y="13"/>
                    <a:pt x="70" y="13"/>
                    <a:pt x="75" y="13"/>
                  </a:cubicBezTo>
                  <a:cubicBezTo>
                    <a:pt x="70" y="18"/>
                    <a:pt x="83" y="11"/>
                    <a:pt x="79" y="17"/>
                  </a:cubicBezTo>
                  <a:cubicBezTo>
                    <a:pt x="81" y="17"/>
                    <a:pt x="83" y="17"/>
                    <a:pt x="83" y="14"/>
                  </a:cubicBezTo>
                  <a:cubicBezTo>
                    <a:pt x="86" y="17"/>
                    <a:pt x="90" y="16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6" y="18"/>
                    <a:pt x="96" y="19"/>
                    <a:pt x="97" y="19"/>
                  </a:cubicBezTo>
                  <a:cubicBezTo>
                    <a:pt x="100" y="20"/>
                    <a:pt x="101" y="17"/>
                    <a:pt x="103" y="19"/>
                  </a:cubicBezTo>
                  <a:cubicBezTo>
                    <a:pt x="104" y="20"/>
                    <a:pt x="117" y="19"/>
                    <a:pt x="119" y="20"/>
                  </a:cubicBezTo>
                  <a:cubicBezTo>
                    <a:pt x="120" y="21"/>
                    <a:pt x="127" y="22"/>
                    <a:pt x="132" y="23"/>
                  </a:cubicBezTo>
                  <a:cubicBezTo>
                    <a:pt x="133" y="24"/>
                    <a:pt x="135" y="25"/>
                    <a:pt x="135" y="27"/>
                  </a:cubicBezTo>
                  <a:cubicBezTo>
                    <a:pt x="139" y="28"/>
                    <a:pt x="141" y="30"/>
                    <a:pt x="144" y="29"/>
                  </a:cubicBezTo>
                  <a:cubicBezTo>
                    <a:pt x="145" y="32"/>
                    <a:pt x="150" y="31"/>
                    <a:pt x="154" y="31"/>
                  </a:cubicBezTo>
                  <a:cubicBezTo>
                    <a:pt x="154" y="30"/>
                    <a:pt x="152" y="30"/>
                    <a:pt x="152" y="30"/>
                  </a:cubicBezTo>
                  <a:cubicBezTo>
                    <a:pt x="154" y="27"/>
                    <a:pt x="157" y="25"/>
                    <a:pt x="161" y="24"/>
                  </a:cubicBezTo>
                  <a:cubicBezTo>
                    <a:pt x="161" y="26"/>
                    <a:pt x="162" y="26"/>
                    <a:pt x="162" y="25"/>
                  </a:cubicBezTo>
                  <a:cubicBezTo>
                    <a:pt x="163" y="25"/>
                    <a:pt x="163" y="27"/>
                    <a:pt x="164" y="27"/>
                  </a:cubicBezTo>
                  <a:cubicBezTo>
                    <a:pt x="167" y="28"/>
                    <a:pt x="167" y="26"/>
                    <a:pt x="167" y="24"/>
                  </a:cubicBezTo>
                  <a:cubicBezTo>
                    <a:pt x="169" y="23"/>
                    <a:pt x="170" y="25"/>
                    <a:pt x="172" y="25"/>
                  </a:cubicBezTo>
                  <a:cubicBezTo>
                    <a:pt x="173" y="24"/>
                    <a:pt x="171" y="22"/>
                    <a:pt x="174" y="20"/>
                  </a:cubicBezTo>
                  <a:cubicBezTo>
                    <a:pt x="176" y="20"/>
                    <a:pt x="177" y="22"/>
                    <a:pt x="177" y="20"/>
                  </a:cubicBezTo>
                  <a:cubicBezTo>
                    <a:pt x="179" y="21"/>
                    <a:pt x="178" y="23"/>
                    <a:pt x="176" y="23"/>
                  </a:cubicBezTo>
                  <a:cubicBezTo>
                    <a:pt x="178" y="26"/>
                    <a:pt x="186" y="20"/>
                    <a:pt x="188" y="24"/>
                  </a:cubicBezTo>
                  <a:cubicBezTo>
                    <a:pt x="192" y="24"/>
                    <a:pt x="185" y="21"/>
                    <a:pt x="189" y="20"/>
                  </a:cubicBezTo>
                  <a:cubicBezTo>
                    <a:pt x="190" y="19"/>
                    <a:pt x="191" y="18"/>
                    <a:pt x="193" y="18"/>
                  </a:cubicBezTo>
                  <a:cubicBezTo>
                    <a:pt x="193" y="19"/>
                    <a:pt x="193" y="20"/>
                    <a:pt x="193" y="22"/>
                  </a:cubicBezTo>
                  <a:cubicBezTo>
                    <a:pt x="195" y="19"/>
                    <a:pt x="196" y="23"/>
                    <a:pt x="199" y="24"/>
                  </a:cubicBezTo>
                  <a:cubicBezTo>
                    <a:pt x="202" y="24"/>
                    <a:pt x="205" y="24"/>
                    <a:pt x="206" y="22"/>
                  </a:cubicBezTo>
                  <a:cubicBezTo>
                    <a:pt x="207" y="23"/>
                    <a:pt x="210" y="22"/>
                    <a:pt x="209" y="26"/>
                  </a:cubicBezTo>
                  <a:cubicBezTo>
                    <a:pt x="212" y="26"/>
                    <a:pt x="215" y="25"/>
                    <a:pt x="215" y="22"/>
                  </a:cubicBezTo>
                  <a:cubicBezTo>
                    <a:pt x="218" y="24"/>
                    <a:pt x="220" y="21"/>
                    <a:pt x="222" y="24"/>
                  </a:cubicBezTo>
                  <a:cubicBezTo>
                    <a:pt x="225" y="24"/>
                    <a:pt x="228" y="24"/>
                    <a:pt x="230" y="24"/>
                  </a:cubicBezTo>
                  <a:cubicBezTo>
                    <a:pt x="231" y="24"/>
                    <a:pt x="229" y="26"/>
                    <a:pt x="229" y="26"/>
                  </a:cubicBezTo>
                  <a:cubicBezTo>
                    <a:pt x="229" y="26"/>
                    <a:pt x="232" y="28"/>
                    <a:pt x="232" y="27"/>
                  </a:cubicBezTo>
                  <a:cubicBezTo>
                    <a:pt x="233" y="28"/>
                    <a:pt x="233" y="26"/>
                    <a:pt x="235" y="26"/>
                  </a:cubicBezTo>
                  <a:cubicBezTo>
                    <a:pt x="235" y="26"/>
                    <a:pt x="235" y="28"/>
                    <a:pt x="235" y="29"/>
                  </a:cubicBezTo>
                  <a:cubicBezTo>
                    <a:pt x="239" y="31"/>
                    <a:pt x="243" y="28"/>
                    <a:pt x="247" y="29"/>
                  </a:cubicBezTo>
                  <a:cubicBezTo>
                    <a:pt x="247" y="30"/>
                    <a:pt x="249" y="30"/>
                    <a:pt x="250" y="30"/>
                  </a:cubicBezTo>
                  <a:cubicBezTo>
                    <a:pt x="249" y="34"/>
                    <a:pt x="254" y="31"/>
                    <a:pt x="254" y="33"/>
                  </a:cubicBezTo>
                  <a:cubicBezTo>
                    <a:pt x="255" y="36"/>
                    <a:pt x="252" y="35"/>
                    <a:pt x="252" y="37"/>
                  </a:cubicBezTo>
                  <a:cubicBezTo>
                    <a:pt x="251" y="39"/>
                    <a:pt x="253" y="39"/>
                    <a:pt x="253" y="40"/>
                  </a:cubicBezTo>
                  <a:cubicBezTo>
                    <a:pt x="265" y="39"/>
                    <a:pt x="276" y="39"/>
                    <a:pt x="286" y="43"/>
                  </a:cubicBezTo>
                  <a:cubicBezTo>
                    <a:pt x="285" y="44"/>
                    <a:pt x="285" y="45"/>
                    <a:pt x="285" y="46"/>
                  </a:cubicBezTo>
                  <a:cubicBezTo>
                    <a:pt x="287" y="46"/>
                    <a:pt x="287" y="45"/>
                    <a:pt x="289" y="45"/>
                  </a:cubicBezTo>
                  <a:cubicBezTo>
                    <a:pt x="288" y="41"/>
                    <a:pt x="289" y="42"/>
                    <a:pt x="288" y="38"/>
                  </a:cubicBezTo>
                  <a:cubicBezTo>
                    <a:pt x="289" y="36"/>
                    <a:pt x="298" y="36"/>
                    <a:pt x="295" y="35"/>
                  </a:cubicBezTo>
                  <a:cubicBezTo>
                    <a:pt x="296" y="32"/>
                    <a:pt x="297" y="34"/>
                    <a:pt x="299" y="35"/>
                  </a:cubicBezTo>
                  <a:cubicBezTo>
                    <a:pt x="299" y="36"/>
                    <a:pt x="301" y="35"/>
                    <a:pt x="301" y="37"/>
                  </a:cubicBezTo>
                  <a:cubicBezTo>
                    <a:pt x="306" y="38"/>
                    <a:pt x="309" y="36"/>
                    <a:pt x="313" y="37"/>
                  </a:cubicBezTo>
                  <a:cubicBezTo>
                    <a:pt x="313" y="37"/>
                    <a:pt x="313" y="38"/>
                    <a:pt x="314" y="38"/>
                  </a:cubicBezTo>
                  <a:cubicBezTo>
                    <a:pt x="315" y="38"/>
                    <a:pt x="315" y="39"/>
                    <a:pt x="316" y="39"/>
                  </a:cubicBezTo>
                  <a:cubicBezTo>
                    <a:pt x="321" y="39"/>
                    <a:pt x="324" y="37"/>
                    <a:pt x="330" y="38"/>
                  </a:cubicBezTo>
                  <a:cubicBezTo>
                    <a:pt x="334" y="36"/>
                    <a:pt x="333" y="34"/>
                    <a:pt x="334" y="31"/>
                  </a:cubicBezTo>
                  <a:cubicBezTo>
                    <a:pt x="333" y="27"/>
                    <a:pt x="330" y="29"/>
                    <a:pt x="329" y="27"/>
                  </a:cubicBezTo>
                  <a:cubicBezTo>
                    <a:pt x="330" y="21"/>
                    <a:pt x="340" y="24"/>
                    <a:pt x="343" y="26"/>
                  </a:cubicBezTo>
                  <a:cubicBezTo>
                    <a:pt x="343" y="28"/>
                    <a:pt x="342" y="29"/>
                    <a:pt x="340" y="29"/>
                  </a:cubicBezTo>
                  <a:cubicBezTo>
                    <a:pt x="342" y="31"/>
                    <a:pt x="340" y="32"/>
                    <a:pt x="339" y="33"/>
                  </a:cubicBezTo>
                  <a:cubicBezTo>
                    <a:pt x="338" y="36"/>
                    <a:pt x="340" y="36"/>
                    <a:pt x="342" y="36"/>
                  </a:cubicBezTo>
                  <a:cubicBezTo>
                    <a:pt x="341" y="39"/>
                    <a:pt x="343" y="40"/>
                    <a:pt x="341" y="43"/>
                  </a:cubicBezTo>
                  <a:cubicBezTo>
                    <a:pt x="345" y="45"/>
                    <a:pt x="347" y="37"/>
                    <a:pt x="346" y="38"/>
                  </a:cubicBezTo>
                  <a:cubicBezTo>
                    <a:pt x="346" y="38"/>
                    <a:pt x="349" y="41"/>
                    <a:pt x="348" y="36"/>
                  </a:cubicBezTo>
                  <a:cubicBezTo>
                    <a:pt x="353" y="37"/>
                    <a:pt x="352" y="31"/>
                    <a:pt x="355" y="30"/>
                  </a:cubicBezTo>
                  <a:cubicBezTo>
                    <a:pt x="354" y="27"/>
                    <a:pt x="352" y="24"/>
                    <a:pt x="347" y="24"/>
                  </a:cubicBezTo>
                  <a:cubicBezTo>
                    <a:pt x="349" y="22"/>
                    <a:pt x="345" y="19"/>
                    <a:pt x="341" y="18"/>
                  </a:cubicBezTo>
                  <a:cubicBezTo>
                    <a:pt x="341" y="16"/>
                    <a:pt x="341" y="15"/>
                    <a:pt x="340" y="14"/>
                  </a:cubicBezTo>
                  <a:cubicBezTo>
                    <a:pt x="340" y="12"/>
                    <a:pt x="343" y="11"/>
                    <a:pt x="343" y="9"/>
                  </a:cubicBezTo>
                  <a:cubicBezTo>
                    <a:pt x="343" y="8"/>
                    <a:pt x="346" y="7"/>
                    <a:pt x="346" y="6"/>
                  </a:cubicBezTo>
                  <a:cubicBezTo>
                    <a:pt x="343" y="3"/>
                    <a:pt x="350" y="7"/>
                    <a:pt x="347" y="4"/>
                  </a:cubicBezTo>
                  <a:cubicBezTo>
                    <a:pt x="347" y="0"/>
                    <a:pt x="350" y="5"/>
                    <a:pt x="350" y="5"/>
                  </a:cubicBezTo>
                  <a:cubicBezTo>
                    <a:pt x="352" y="5"/>
                    <a:pt x="354" y="4"/>
                    <a:pt x="355" y="5"/>
                  </a:cubicBezTo>
                  <a:cubicBezTo>
                    <a:pt x="356" y="5"/>
                    <a:pt x="354" y="7"/>
                    <a:pt x="354" y="7"/>
                  </a:cubicBezTo>
                  <a:cubicBezTo>
                    <a:pt x="355" y="8"/>
                    <a:pt x="357" y="7"/>
                    <a:pt x="358" y="7"/>
                  </a:cubicBezTo>
                  <a:cubicBezTo>
                    <a:pt x="358" y="8"/>
                    <a:pt x="357" y="10"/>
                    <a:pt x="358" y="11"/>
                  </a:cubicBezTo>
                  <a:cubicBezTo>
                    <a:pt x="358" y="11"/>
                    <a:pt x="360" y="11"/>
                    <a:pt x="360" y="11"/>
                  </a:cubicBezTo>
                  <a:cubicBezTo>
                    <a:pt x="361" y="14"/>
                    <a:pt x="358" y="13"/>
                    <a:pt x="360" y="16"/>
                  </a:cubicBezTo>
                  <a:cubicBezTo>
                    <a:pt x="360" y="16"/>
                    <a:pt x="361" y="17"/>
                    <a:pt x="361" y="18"/>
                  </a:cubicBezTo>
                  <a:cubicBezTo>
                    <a:pt x="361" y="18"/>
                    <a:pt x="360" y="18"/>
                    <a:pt x="360" y="19"/>
                  </a:cubicBezTo>
                  <a:cubicBezTo>
                    <a:pt x="360" y="21"/>
                    <a:pt x="359" y="21"/>
                    <a:pt x="359" y="23"/>
                  </a:cubicBezTo>
                  <a:cubicBezTo>
                    <a:pt x="359" y="25"/>
                    <a:pt x="366" y="25"/>
                    <a:pt x="365" y="22"/>
                  </a:cubicBezTo>
                  <a:cubicBezTo>
                    <a:pt x="367" y="22"/>
                    <a:pt x="366" y="25"/>
                    <a:pt x="369" y="24"/>
                  </a:cubicBezTo>
                  <a:cubicBezTo>
                    <a:pt x="367" y="26"/>
                    <a:pt x="370" y="26"/>
                    <a:pt x="369" y="30"/>
                  </a:cubicBezTo>
                  <a:cubicBezTo>
                    <a:pt x="374" y="30"/>
                    <a:pt x="373" y="26"/>
                    <a:pt x="378" y="29"/>
                  </a:cubicBezTo>
                  <a:cubicBezTo>
                    <a:pt x="379" y="29"/>
                    <a:pt x="379" y="28"/>
                    <a:pt x="379" y="27"/>
                  </a:cubicBezTo>
                  <a:cubicBezTo>
                    <a:pt x="381" y="28"/>
                    <a:pt x="377" y="29"/>
                    <a:pt x="380" y="31"/>
                  </a:cubicBezTo>
                  <a:cubicBezTo>
                    <a:pt x="380" y="31"/>
                    <a:pt x="382" y="32"/>
                    <a:pt x="382" y="32"/>
                  </a:cubicBezTo>
                  <a:cubicBezTo>
                    <a:pt x="382" y="34"/>
                    <a:pt x="378" y="36"/>
                    <a:pt x="380" y="39"/>
                  </a:cubicBezTo>
                  <a:close/>
                  <a:moveTo>
                    <a:pt x="240" y="52"/>
                  </a:moveTo>
                  <a:cubicBezTo>
                    <a:pt x="239" y="50"/>
                    <a:pt x="242" y="49"/>
                    <a:pt x="240" y="49"/>
                  </a:cubicBezTo>
                  <a:cubicBezTo>
                    <a:pt x="240" y="49"/>
                    <a:pt x="240" y="50"/>
                    <a:pt x="239" y="50"/>
                  </a:cubicBezTo>
                  <a:cubicBezTo>
                    <a:pt x="238" y="48"/>
                    <a:pt x="239" y="46"/>
                    <a:pt x="237" y="46"/>
                  </a:cubicBezTo>
                  <a:cubicBezTo>
                    <a:pt x="236" y="48"/>
                    <a:pt x="231" y="52"/>
                    <a:pt x="228" y="49"/>
                  </a:cubicBezTo>
                  <a:cubicBezTo>
                    <a:pt x="228" y="46"/>
                    <a:pt x="233" y="49"/>
                    <a:pt x="232" y="45"/>
                  </a:cubicBezTo>
                  <a:cubicBezTo>
                    <a:pt x="231" y="45"/>
                    <a:pt x="229" y="45"/>
                    <a:pt x="229" y="44"/>
                  </a:cubicBezTo>
                  <a:cubicBezTo>
                    <a:pt x="227" y="43"/>
                    <a:pt x="226" y="46"/>
                    <a:pt x="225" y="46"/>
                  </a:cubicBezTo>
                  <a:cubicBezTo>
                    <a:pt x="222" y="47"/>
                    <a:pt x="219" y="47"/>
                    <a:pt x="216" y="47"/>
                  </a:cubicBezTo>
                  <a:cubicBezTo>
                    <a:pt x="216" y="48"/>
                    <a:pt x="216" y="48"/>
                    <a:pt x="215" y="49"/>
                  </a:cubicBezTo>
                  <a:cubicBezTo>
                    <a:pt x="211" y="50"/>
                    <a:pt x="207" y="50"/>
                    <a:pt x="203" y="50"/>
                  </a:cubicBezTo>
                  <a:cubicBezTo>
                    <a:pt x="204" y="52"/>
                    <a:pt x="202" y="53"/>
                    <a:pt x="203" y="53"/>
                  </a:cubicBezTo>
                  <a:cubicBezTo>
                    <a:pt x="203" y="52"/>
                    <a:pt x="205" y="52"/>
                    <a:pt x="204" y="55"/>
                  </a:cubicBezTo>
                  <a:cubicBezTo>
                    <a:pt x="210" y="55"/>
                    <a:pt x="217" y="50"/>
                    <a:pt x="219" y="55"/>
                  </a:cubicBezTo>
                  <a:cubicBezTo>
                    <a:pt x="216" y="52"/>
                    <a:pt x="217" y="55"/>
                    <a:pt x="215" y="56"/>
                  </a:cubicBezTo>
                  <a:cubicBezTo>
                    <a:pt x="213" y="56"/>
                    <a:pt x="211" y="56"/>
                    <a:pt x="210" y="58"/>
                  </a:cubicBezTo>
                  <a:cubicBezTo>
                    <a:pt x="217" y="59"/>
                    <a:pt x="220" y="57"/>
                    <a:pt x="226" y="57"/>
                  </a:cubicBezTo>
                  <a:cubicBezTo>
                    <a:pt x="226" y="58"/>
                    <a:pt x="225" y="60"/>
                    <a:pt x="227" y="60"/>
                  </a:cubicBezTo>
                  <a:cubicBezTo>
                    <a:pt x="227" y="59"/>
                    <a:pt x="229" y="59"/>
                    <a:pt x="230" y="59"/>
                  </a:cubicBezTo>
                  <a:cubicBezTo>
                    <a:pt x="231" y="57"/>
                    <a:pt x="231" y="55"/>
                    <a:pt x="233" y="55"/>
                  </a:cubicBezTo>
                  <a:cubicBezTo>
                    <a:pt x="235" y="53"/>
                    <a:pt x="234" y="55"/>
                    <a:pt x="237" y="55"/>
                  </a:cubicBezTo>
                  <a:cubicBezTo>
                    <a:pt x="238" y="53"/>
                    <a:pt x="238" y="52"/>
                    <a:pt x="240" y="52"/>
                  </a:cubicBezTo>
                  <a:close/>
                  <a:moveTo>
                    <a:pt x="248" y="92"/>
                  </a:moveTo>
                  <a:cubicBezTo>
                    <a:pt x="249" y="89"/>
                    <a:pt x="253" y="90"/>
                    <a:pt x="254" y="89"/>
                  </a:cubicBezTo>
                  <a:cubicBezTo>
                    <a:pt x="254" y="88"/>
                    <a:pt x="256" y="89"/>
                    <a:pt x="256" y="89"/>
                  </a:cubicBezTo>
                  <a:cubicBezTo>
                    <a:pt x="258" y="88"/>
                    <a:pt x="260" y="88"/>
                    <a:pt x="262" y="87"/>
                  </a:cubicBezTo>
                  <a:cubicBezTo>
                    <a:pt x="262" y="87"/>
                    <a:pt x="263" y="85"/>
                    <a:pt x="263" y="85"/>
                  </a:cubicBezTo>
                  <a:cubicBezTo>
                    <a:pt x="266" y="83"/>
                    <a:pt x="269" y="86"/>
                    <a:pt x="269" y="84"/>
                  </a:cubicBezTo>
                  <a:cubicBezTo>
                    <a:pt x="269" y="84"/>
                    <a:pt x="268" y="83"/>
                    <a:pt x="269" y="83"/>
                  </a:cubicBezTo>
                  <a:cubicBezTo>
                    <a:pt x="272" y="83"/>
                    <a:pt x="272" y="81"/>
                    <a:pt x="273" y="83"/>
                  </a:cubicBezTo>
                  <a:cubicBezTo>
                    <a:pt x="273" y="84"/>
                    <a:pt x="274" y="82"/>
                    <a:pt x="274" y="82"/>
                  </a:cubicBezTo>
                  <a:cubicBezTo>
                    <a:pt x="272" y="82"/>
                    <a:pt x="274" y="79"/>
                    <a:pt x="276" y="82"/>
                  </a:cubicBezTo>
                  <a:cubicBezTo>
                    <a:pt x="277" y="79"/>
                    <a:pt x="279" y="79"/>
                    <a:pt x="279" y="76"/>
                  </a:cubicBezTo>
                  <a:cubicBezTo>
                    <a:pt x="274" y="75"/>
                    <a:pt x="274" y="78"/>
                    <a:pt x="269" y="77"/>
                  </a:cubicBezTo>
                  <a:cubicBezTo>
                    <a:pt x="269" y="79"/>
                    <a:pt x="268" y="80"/>
                    <a:pt x="267" y="80"/>
                  </a:cubicBezTo>
                  <a:cubicBezTo>
                    <a:pt x="263" y="82"/>
                    <a:pt x="264" y="80"/>
                    <a:pt x="261" y="80"/>
                  </a:cubicBezTo>
                  <a:cubicBezTo>
                    <a:pt x="260" y="81"/>
                    <a:pt x="261" y="82"/>
                    <a:pt x="259" y="82"/>
                  </a:cubicBezTo>
                  <a:cubicBezTo>
                    <a:pt x="257" y="81"/>
                    <a:pt x="256" y="80"/>
                    <a:pt x="254" y="80"/>
                  </a:cubicBezTo>
                  <a:cubicBezTo>
                    <a:pt x="254" y="80"/>
                    <a:pt x="254" y="78"/>
                    <a:pt x="253" y="78"/>
                  </a:cubicBezTo>
                  <a:cubicBezTo>
                    <a:pt x="253" y="80"/>
                    <a:pt x="252" y="81"/>
                    <a:pt x="252" y="82"/>
                  </a:cubicBezTo>
                  <a:cubicBezTo>
                    <a:pt x="252" y="83"/>
                    <a:pt x="254" y="83"/>
                    <a:pt x="254" y="84"/>
                  </a:cubicBezTo>
                  <a:cubicBezTo>
                    <a:pt x="250" y="83"/>
                    <a:pt x="250" y="85"/>
                    <a:pt x="249" y="86"/>
                  </a:cubicBezTo>
                  <a:cubicBezTo>
                    <a:pt x="248" y="88"/>
                    <a:pt x="245" y="87"/>
                    <a:pt x="245" y="89"/>
                  </a:cubicBezTo>
                  <a:cubicBezTo>
                    <a:pt x="244" y="91"/>
                    <a:pt x="239" y="88"/>
                    <a:pt x="241" y="92"/>
                  </a:cubicBezTo>
                  <a:cubicBezTo>
                    <a:pt x="243" y="92"/>
                    <a:pt x="246" y="92"/>
                    <a:pt x="248" y="92"/>
                  </a:cubicBezTo>
                  <a:close/>
                  <a:moveTo>
                    <a:pt x="334" y="138"/>
                  </a:moveTo>
                  <a:cubicBezTo>
                    <a:pt x="333" y="138"/>
                    <a:pt x="333" y="139"/>
                    <a:pt x="333" y="139"/>
                  </a:cubicBezTo>
                  <a:cubicBezTo>
                    <a:pt x="332" y="139"/>
                    <a:pt x="329" y="140"/>
                    <a:pt x="329" y="140"/>
                  </a:cubicBezTo>
                  <a:cubicBezTo>
                    <a:pt x="328" y="142"/>
                    <a:pt x="330" y="145"/>
                    <a:pt x="328" y="145"/>
                  </a:cubicBezTo>
                  <a:cubicBezTo>
                    <a:pt x="328" y="144"/>
                    <a:pt x="328" y="142"/>
                    <a:pt x="327" y="142"/>
                  </a:cubicBezTo>
                  <a:cubicBezTo>
                    <a:pt x="327" y="143"/>
                    <a:pt x="327" y="145"/>
                    <a:pt x="327" y="146"/>
                  </a:cubicBezTo>
                  <a:cubicBezTo>
                    <a:pt x="329" y="146"/>
                    <a:pt x="331" y="146"/>
                    <a:pt x="333" y="146"/>
                  </a:cubicBezTo>
                  <a:cubicBezTo>
                    <a:pt x="332" y="148"/>
                    <a:pt x="335" y="150"/>
                    <a:pt x="335" y="151"/>
                  </a:cubicBezTo>
                  <a:cubicBezTo>
                    <a:pt x="336" y="155"/>
                    <a:pt x="337" y="154"/>
                    <a:pt x="339" y="156"/>
                  </a:cubicBezTo>
                  <a:cubicBezTo>
                    <a:pt x="337" y="156"/>
                    <a:pt x="336" y="156"/>
                    <a:pt x="336" y="158"/>
                  </a:cubicBezTo>
                  <a:cubicBezTo>
                    <a:pt x="336" y="160"/>
                    <a:pt x="338" y="160"/>
                    <a:pt x="338" y="162"/>
                  </a:cubicBezTo>
                  <a:cubicBezTo>
                    <a:pt x="339" y="162"/>
                    <a:pt x="341" y="162"/>
                    <a:pt x="342" y="162"/>
                  </a:cubicBezTo>
                  <a:cubicBezTo>
                    <a:pt x="344" y="160"/>
                    <a:pt x="344" y="157"/>
                    <a:pt x="343" y="155"/>
                  </a:cubicBezTo>
                  <a:cubicBezTo>
                    <a:pt x="342" y="154"/>
                    <a:pt x="341" y="153"/>
                    <a:pt x="340" y="152"/>
                  </a:cubicBezTo>
                  <a:cubicBezTo>
                    <a:pt x="342" y="146"/>
                    <a:pt x="340" y="149"/>
                    <a:pt x="339" y="148"/>
                  </a:cubicBezTo>
                  <a:cubicBezTo>
                    <a:pt x="337" y="145"/>
                    <a:pt x="338" y="141"/>
                    <a:pt x="336" y="138"/>
                  </a:cubicBezTo>
                  <a:cubicBezTo>
                    <a:pt x="336" y="138"/>
                    <a:pt x="335" y="138"/>
                    <a:pt x="334" y="138"/>
                  </a:cubicBezTo>
                  <a:close/>
                  <a:moveTo>
                    <a:pt x="380" y="175"/>
                  </a:moveTo>
                  <a:cubicBezTo>
                    <a:pt x="376" y="173"/>
                    <a:pt x="377" y="176"/>
                    <a:pt x="375" y="177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3" y="180"/>
                    <a:pt x="369" y="178"/>
                    <a:pt x="367" y="179"/>
                  </a:cubicBezTo>
                  <a:cubicBezTo>
                    <a:pt x="366" y="180"/>
                    <a:pt x="367" y="181"/>
                    <a:pt x="366" y="182"/>
                  </a:cubicBezTo>
                  <a:cubicBezTo>
                    <a:pt x="365" y="182"/>
                    <a:pt x="363" y="182"/>
                    <a:pt x="363" y="183"/>
                  </a:cubicBezTo>
                  <a:cubicBezTo>
                    <a:pt x="365" y="183"/>
                    <a:pt x="363" y="184"/>
                    <a:pt x="363" y="186"/>
                  </a:cubicBezTo>
                  <a:cubicBezTo>
                    <a:pt x="366" y="188"/>
                    <a:pt x="366" y="185"/>
                    <a:pt x="368" y="184"/>
                  </a:cubicBezTo>
                  <a:cubicBezTo>
                    <a:pt x="370" y="183"/>
                    <a:pt x="373" y="184"/>
                    <a:pt x="375" y="184"/>
                  </a:cubicBezTo>
                  <a:cubicBezTo>
                    <a:pt x="377" y="184"/>
                    <a:pt x="377" y="183"/>
                    <a:pt x="379" y="183"/>
                  </a:cubicBezTo>
                  <a:cubicBezTo>
                    <a:pt x="382" y="183"/>
                    <a:pt x="385" y="184"/>
                    <a:pt x="386" y="185"/>
                  </a:cubicBezTo>
                  <a:cubicBezTo>
                    <a:pt x="385" y="185"/>
                    <a:pt x="383" y="185"/>
                    <a:pt x="383" y="186"/>
                  </a:cubicBezTo>
                  <a:cubicBezTo>
                    <a:pt x="384" y="186"/>
                    <a:pt x="385" y="188"/>
                    <a:pt x="385" y="188"/>
                  </a:cubicBezTo>
                  <a:cubicBezTo>
                    <a:pt x="385" y="188"/>
                    <a:pt x="386" y="186"/>
                    <a:pt x="386" y="186"/>
                  </a:cubicBezTo>
                  <a:cubicBezTo>
                    <a:pt x="390" y="187"/>
                    <a:pt x="389" y="187"/>
                    <a:pt x="392" y="185"/>
                  </a:cubicBezTo>
                  <a:cubicBezTo>
                    <a:pt x="395" y="183"/>
                    <a:pt x="398" y="187"/>
                    <a:pt x="400" y="184"/>
                  </a:cubicBezTo>
                  <a:cubicBezTo>
                    <a:pt x="397" y="183"/>
                    <a:pt x="401" y="179"/>
                    <a:pt x="398" y="182"/>
                  </a:cubicBezTo>
                  <a:cubicBezTo>
                    <a:pt x="396" y="184"/>
                    <a:pt x="395" y="177"/>
                    <a:pt x="395" y="177"/>
                  </a:cubicBezTo>
                  <a:cubicBezTo>
                    <a:pt x="395" y="176"/>
                    <a:pt x="392" y="177"/>
                    <a:pt x="393" y="175"/>
                  </a:cubicBezTo>
                  <a:cubicBezTo>
                    <a:pt x="391" y="175"/>
                    <a:pt x="389" y="175"/>
                    <a:pt x="387" y="175"/>
                  </a:cubicBezTo>
                  <a:cubicBezTo>
                    <a:pt x="387" y="173"/>
                    <a:pt x="388" y="173"/>
                    <a:pt x="387" y="171"/>
                  </a:cubicBezTo>
                  <a:cubicBezTo>
                    <a:pt x="383" y="172"/>
                    <a:pt x="384" y="171"/>
                    <a:pt x="380" y="171"/>
                  </a:cubicBezTo>
                  <a:cubicBezTo>
                    <a:pt x="379" y="173"/>
                    <a:pt x="379" y="173"/>
                    <a:pt x="380" y="175"/>
                  </a:cubicBezTo>
                  <a:close/>
                  <a:moveTo>
                    <a:pt x="412" y="204"/>
                  </a:moveTo>
                  <a:cubicBezTo>
                    <a:pt x="411" y="204"/>
                    <a:pt x="410" y="204"/>
                    <a:pt x="411" y="203"/>
                  </a:cubicBezTo>
                  <a:cubicBezTo>
                    <a:pt x="416" y="204"/>
                    <a:pt x="411" y="195"/>
                    <a:pt x="415" y="196"/>
                  </a:cubicBezTo>
                  <a:cubicBezTo>
                    <a:pt x="418" y="198"/>
                    <a:pt x="419" y="195"/>
                    <a:pt x="422" y="196"/>
                  </a:cubicBezTo>
                  <a:cubicBezTo>
                    <a:pt x="420" y="189"/>
                    <a:pt x="412" y="187"/>
                    <a:pt x="405" y="189"/>
                  </a:cubicBezTo>
                  <a:cubicBezTo>
                    <a:pt x="404" y="188"/>
                    <a:pt x="403" y="188"/>
                    <a:pt x="403" y="186"/>
                  </a:cubicBezTo>
                  <a:cubicBezTo>
                    <a:pt x="401" y="186"/>
                    <a:pt x="400" y="189"/>
                    <a:pt x="398" y="189"/>
                  </a:cubicBezTo>
                  <a:cubicBezTo>
                    <a:pt x="396" y="189"/>
                    <a:pt x="396" y="187"/>
                    <a:pt x="394" y="188"/>
                  </a:cubicBezTo>
                  <a:cubicBezTo>
                    <a:pt x="392" y="188"/>
                    <a:pt x="392" y="189"/>
                    <a:pt x="391" y="190"/>
                  </a:cubicBezTo>
                  <a:cubicBezTo>
                    <a:pt x="389" y="191"/>
                    <a:pt x="388" y="190"/>
                    <a:pt x="386" y="191"/>
                  </a:cubicBezTo>
                  <a:cubicBezTo>
                    <a:pt x="386" y="193"/>
                    <a:pt x="385" y="194"/>
                    <a:pt x="383" y="195"/>
                  </a:cubicBezTo>
                  <a:cubicBezTo>
                    <a:pt x="384" y="204"/>
                    <a:pt x="382" y="205"/>
                    <a:pt x="382" y="215"/>
                  </a:cubicBezTo>
                  <a:cubicBezTo>
                    <a:pt x="387" y="216"/>
                    <a:pt x="385" y="211"/>
                    <a:pt x="388" y="212"/>
                  </a:cubicBezTo>
                  <a:cubicBezTo>
                    <a:pt x="388" y="210"/>
                    <a:pt x="389" y="209"/>
                    <a:pt x="389" y="208"/>
                  </a:cubicBezTo>
                  <a:cubicBezTo>
                    <a:pt x="391" y="205"/>
                    <a:pt x="390" y="202"/>
                    <a:pt x="391" y="198"/>
                  </a:cubicBezTo>
                  <a:cubicBezTo>
                    <a:pt x="391" y="198"/>
                    <a:pt x="393" y="196"/>
                    <a:pt x="393" y="196"/>
                  </a:cubicBezTo>
                  <a:cubicBezTo>
                    <a:pt x="393" y="195"/>
                    <a:pt x="392" y="192"/>
                    <a:pt x="394" y="192"/>
                  </a:cubicBezTo>
                  <a:cubicBezTo>
                    <a:pt x="396" y="192"/>
                    <a:pt x="398" y="192"/>
                    <a:pt x="399" y="191"/>
                  </a:cubicBezTo>
                  <a:cubicBezTo>
                    <a:pt x="397" y="195"/>
                    <a:pt x="403" y="192"/>
                    <a:pt x="402" y="195"/>
                  </a:cubicBezTo>
                  <a:cubicBezTo>
                    <a:pt x="403" y="198"/>
                    <a:pt x="403" y="197"/>
                    <a:pt x="402" y="201"/>
                  </a:cubicBezTo>
                  <a:cubicBezTo>
                    <a:pt x="403" y="201"/>
                    <a:pt x="405" y="201"/>
                    <a:pt x="405" y="202"/>
                  </a:cubicBezTo>
                  <a:cubicBezTo>
                    <a:pt x="404" y="202"/>
                    <a:pt x="402" y="202"/>
                    <a:pt x="402" y="203"/>
                  </a:cubicBezTo>
                  <a:cubicBezTo>
                    <a:pt x="406" y="202"/>
                    <a:pt x="410" y="206"/>
                    <a:pt x="412" y="204"/>
                  </a:cubicBezTo>
                  <a:close/>
                  <a:moveTo>
                    <a:pt x="433" y="199"/>
                  </a:moveTo>
                  <a:cubicBezTo>
                    <a:pt x="433" y="199"/>
                    <a:pt x="433" y="202"/>
                    <a:pt x="433" y="202"/>
                  </a:cubicBezTo>
                  <a:cubicBezTo>
                    <a:pt x="431" y="204"/>
                    <a:pt x="426" y="198"/>
                    <a:pt x="423" y="201"/>
                  </a:cubicBezTo>
                  <a:cubicBezTo>
                    <a:pt x="424" y="203"/>
                    <a:pt x="422" y="203"/>
                    <a:pt x="421" y="204"/>
                  </a:cubicBezTo>
                  <a:cubicBezTo>
                    <a:pt x="424" y="207"/>
                    <a:pt x="425" y="205"/>
                    <a:pt x="428" y="205"/>
                  </a:cubicBezTo>
                  <a:cubicBezTo>
                    <a:pt x="431" y="205"/>
                    <a:pt x="435" y="206"/>
                    <a:pt x="436" y="204"/>
                  </a:cubicBezTo>
                  <a:cubicBezTo>
                    <a:pt x="436" y="204"/>
                    <a:pt x="435" y="203"/>
                    <a:pt x="436" y="203"/>
                  </a:cubicBezTo>
                  <a:cubicBezTo>
                    <a:pt x="437" y="203"/>
                    <a:pt x="439" y="203"/>
                    <a:pt x="439" y="202"/>
                  </a:cubicBezTo>
                  <a:cubicBezTo>
                    <a:pt x="436" y="202"/>
                    <a:pt x="435" y="199"/>
                    <a:pt x="433" y="199"/>
                  </a:cubicBezTo>
                  <a:close/>
                  <a:moveTo>
                    <a:pt x="416" y="209"/>
                  </a:moveTo>
                  <a:cubicBezTo>
                    <a:pt x="416" y="209"/>
                    <a:pt x="416" y="207"/>
                    <a:pt x="414" y="208"/>
                  </a:cubicBezTo>
                  <a:cubicBezTo>
                    <a:pt x="414" y="208"/>
                    <a:pt x="414" y="210"/>
                    <a:pt x="414" y="210"/>
                  </a:cubicBezTo>
                  <a:cubicBezTo>
                    <a:pt x="412" y="210"/>
                    <a:pt x="410" y="210"/>
                    <a:pt x="408" y="210"/>
                  </a:cubicBezTo>
                  <a:cubicBezTo>
                    <a:pt x="410" y="214"/>
                    <a:pt x="404" y="211"/>
                    <a:pt x="405" y="213"/>
                  </a:cubicBezTo>
                  <a:cubicBezTo>
                    <a:pt x="406" y="213"/>
                    <a:pt x="407" y="213"/>
                    <a:pt x="408" y="213"/>
                  </a:cubicBezTo>
                  <a:cubicBezTo>
                    <a:pt x="408" y="215"/>
                    <a:pt x="407" y="215"/>
                    <a:pt x="407" y="216"/>
                  </a:cubicBezTo>
                  <a:cubicBezTo>
                    <a:pt x="410" y="217"/>
                    <a:pt x="409" y="213"/>
                    <a:pt x="412" y="213"/>
                  </a:cubicBezTo>
                  <a:cubicBezTo>
                    <a:pt x="413" y="214"/>
                    <a:pt x="415" y="215"/>
                    <a:pt x="418" y="215"/>
                  </a:cubicBezTo>
                  <a:cubicBezTo>
                    <a:pt x="417" y="210"/>
                    <a:pt x="425" y="214"/>
                    <a:pt x="423" y="208"/>
                  </a:cubicBezTo>
                  <a:cubicBezTo>
                    <a:pt x="420" y="206"/>
                    <a:pt x="418" y="209"/>
                    <a:pt x="416" y="20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3" name="Freeform 92"/>
            <p:cNvSpPr/>
            <p:nvPr/>
          </p:nvSpPr>
          <p:spPr bwMode="auto">
            <a:xfrm>
              <a:off x="1409503" y="2309277"/>
              <a:ext cx="214147" cy="325979"/>
            </a:xfrm>
            <a:custGeom>
              <a:avLst/>
              <a:gdLst>
                <a:gd name="T0" fmla="*/ 26 w 38"/>
                <a:gd name="T1" fmla="*/ 14 h 58"/>
                <a:gd name="T2" fmla="*/ 45 w 38"/>
                <a:gd name="T3" fmla="*/ 9 h 58"/>
                <a:gd name="T4" fmla="*/ 47 w 38"/>
                <a:gd name="T5" fmla="*/ 26 h 58"/>
                <a:gd name="T6" fmla="*/ 33 w 38"/>
                <a:gd name="T7" fmla="*/ 35 h 58"/>
                <a:gd name="T8" fmla="*/ 50 w 38"/>
                <a:gd name="T9" fmla="*/ 45 h 58"/>
                <a:gd name="T10" fmla="*/ 59 w 38"/>
                <a:gd name="T11" fmla="*/ 64 h 58"/>
                <a:gd name="T12" fmla="*/ 64 w 38"/>
                <a:gd name="T13" fmla="*/ 69 h 58"/>
                <a:gd name="T14" fmla="*/ 76 w 38"/>
                <a:gd name="T15" fmla="*/ 73 h 58"/>
                <a:gd name="T16" fmla="*/ 71 w 38"/>
                <a:gd name="T17" fmla="*/ 85 h 58"/>
                <a:gd name="T18" fmla="*/ 88 w 38"/>
                <a:gd name="T19" fmla="*/ 87 h 58"/>
                <a:gd name="T20" fmla="*/ 88 w 38"/>
                <a:gd name="T21" fmla="*/ 104 h 58"/>
                <a:gd name="T22" fmla="*/ 81 w 38"/>
                <a:gd name="T23" fmla="*/ 104 h 58"/>
                <a:gd name="T24" fmla="*/ 88 w 38"/>
                <a:gd name="T25" fmla="*/ 109 h 58"/>
                <a:gd name="T26" fmla="*/ 81 w 38"/>
                <a:gd name="T27" fmla="*/ 116 h 58"/>
                <a:gd name="T28" fmla="*/ 73 w 38"/>
                <a:gd name="T29" fmla="*/ 120 h 58"/>
                <a:gd name="T30" fmla="*/ 45 w 38"/>
                <a:gd name="T31" fmla="*/ 118 h 58"/>
                <a:gd name="T32" fmla="*/ 33 w 38"/>
                <a:gd name="T33" fmla="*/ 120 h 58"/>
                <a:gd name="T34" fmla="*/ 14 w 38"/>
                <a:gd name="T35" fmla="*/ 120 h 58"/>
                <a:gd name="T36" fmla="*/ 19 w 38"/>
                <a:gd name="T37" fmla="*/ 118 h 58"/>
                <a:gd name="T38" fmla="*/ 24 w 38"/>
                <a:gd name="T39" fmla="*/ 120 h 58"/>
                <a:gd name="T40" fmla="*/ 26 w 38"/>
                <a:gd name="T41" fmla="*/ 116 h 58"/>
                <a:gd name="T42" fmla="*/ 43 w 38"/>
                <a:gd name="T43" fmla="*/ 113 h 58"/>
                <a:gd name="T44" fmla="*/ 19 w 38"/>
                <a:gd name="T45" fmla="*/ 104 h 58"/>
                <a:gd name="T46" fmla="*/ 19 w 38"/>
                <a:gd name="T47" fmla="*/ 87 h 58"/>
                <a:gd name="T48" fmla="*/ 26 w 38"/>
                <a:gd name="T49" fmla="*/ 85 h 58"/>
                <a:gd name="T50" fmla="*/ 36 w 38"/>
                <a:gd name="T51" fmla="*/ 85 h 58"/>
                <a:gd name="T52" fmla="*/ 40 w 38"/>
                <a:gd name="T53" fmla="*/ 69 h 58"/>
                <a:gd name="T54" fmla="*/ 31 w 38"/>
                <a:gd name="T55" fmla="*/ 57 h 58"/>
                <a:gd name="T56" fmla="*/ 19 w 38"/>
                <a:gd name="T57" fmla="*/ 61 h 58"/>
                <a:gd name="T58" fmla="*/ 19 w 38"/>
                <a:gd name="T59" fmla="*/ 47 h 58"/>
                <a:gd name="T60" fmla="*/ 9 w 38"/>
                <a:gd name="T61" fmla="*/ 40 h 58"/>
                <a:gd name="T62" fmla="*/ 0 w 38"/>
                <a:gd name="T63" fmla="*/ 14 h 58"/>
                <a:gd name="T64" fmla="*/ 14 w 38"/>
                <a:gd name="T65" fmla="*/ 0 h 58"/>
                <a:gd name="T66" fmla="*/ 40 w 38"/>
                <a:gd name="T67" fmla="*/ 0 h 58"/>
                <a:gd name="T68" fmla="*/ 26 w 38"/>
                <a:gd name="T69" fmla="*/ 14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" h="58">
                  <a:moveTo>
                    <a:pt x="11" y="6"/>
                  </a:moveTo>
                  <a:cubicBezTo>
                    <a:pt x="11" y="8"/>
                    <a:pt x="16" y="4"/>
                    <a:pt x="19" y="4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17" y="12"/>
                    <a:pt x="15" y="13"/>
                    <a:pt x="14" y="15"/>
                  </a:cubicBezTo>
                  <a:cubicBezTo>
                    <a:pt x="15" y="17"/>
                    <a:pt x="18" y="19"/>
                    <a:pt x="21" y="19"/>
                  </a:cubicBezTo>
                  <a:cubicBezTo>
                    <a:pt x="21" y="23"/>
                    <a:pt x="26" y="22"/>
                    <a:pt x="25" y="27"/>
                  </a:cubicBezTo>
                  <a:cubicBezTo>
                    <a:pt x="25" y="28"/>
                    <a:pt x="27" y="28"/>
                    <a:pt x="27" y="29"/>
                  </a:cubicBezTo>
                  <a:cubicBezTo>
                    <a:pt x="27" y="31"/>
                    <a:pt x="31" y="30"/>
                    <a:pt x="32" y="31"/>
                  </a:cubicBezTo>
                  <a:cubicBezTo>
                    <a:pt x="31" y="33"/>
                    <a:pt x="30" y="34"/>
                    <a:pt x="30" y="36"/>
                  </a:cubicBezTo>
                  <a:cubicBezTo>
                    <a:pt x="32" y="36"/>
                    <a:pt x="35" y="36"/>
                    <a:pt x="37" y="37"/>
                  </a:cubicBezTo>
                  <a:cubicBezTo>
                    <a:pt x="35" y="39"/>
                    <a:pt x="38" y="42"/>
                    <a:pt x="37" y="44"/>
                  </a:cubicBezTo>
                  <a:cubicBezTo>
                    <a:pt x="36" y="45"/>
                    <a:pt x="34" y="44"/>
                    <a:pt x="34" y="44"/>
                  </a:cubicBezTo>
                  <a:cubicBezTo>
                    <a:pt x="34" y="46"/>
                    <a:pt x="36" y="45"/>
                    <a:pt x="37" y="46"/>
                  </a:cubicBezTo>
                  <a:cubicBezTo>
                    <a:pt x="36" y="47"/>
                    <a:pt x="34" y="47"/>
                    <a:pt x="34" y="49"/>
                  </a:cubicBezTo>
                  <a:cubicBezTo>
                    <a:pt x="33" y="50"/>
                    <a:pt x="32" y="51"/>
                    <a:pt x="31" y="51"/>
                  </a:cubicBezTo>
                  <a:cubicBezTo>
                    <a:pt x="27" y="51"/>
                    <a:pt x="24" y="50"/>
                    <a:pt x="19" y="50"/>
                  </a:cubicBezTo>
                  <a:cubicBezTo>
                    <a:pt x="17" y="52"/>
                    <a:pt x="18" y="52"/>
                    <a:pt x="14" y="51"/>
                  </a:cubicBezTo>
                  <a:cubicBezTo>
                    <a:pt x="13" y="54"/>
                    <a:pt x="6" y="58"/>
                    <a:pt x="6" y="51"/>
                  </a:cubicBezTo>
                  <a:cubicBezTo>
                    <a:pt x="7" y="52"/>
                    <a:pt x="8" y="50"/>
                    <a:pt x="8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1" y="51"/>
                    <a:pt x="10" y="50"/>
                    <a:pt x="11" y="49"/>
                  </a:cubicBezTo>
                  <a:cubicBezTo>
                    <a:pt x="12" y="48"/>
                    <a:pt x="15" y="49"/>
                    <a:pt x="18" y="48"/>
                  </a:cubicBezTo>
                  <a:cubicBezTo>
                    <a:pt x="17" y="42"/>
                    <a:pt x="11" y="46"/>
                    <a:pt x="8" y="44"/>
                  </a:cubicBezTo>
                  <a:cubicBezTo>
                    <a:pt x="8" y="42"/>
                    <a:pt x="8" y="40"/>
                    <a:pt x="8" y="37"/>
                  </a:cubicBezTo>
                  <a:cubicBezTo>
                    <a:pt x="11" y="38"/>
                    <a:pt x="13" y="37"/>
                    <a:pt x="11" y="36"/>
                  </a:cubicBezTo>
                  <a:cubicBezTo>
                    <a:pt x="12" y="33"/>
                    <a:pt x="13" y="37"/>
                    <a:pt x="15" y="36"/>
                  </a:cubicBezTo>
                  <a:cubicBezTo>
                    <a:pt x="18" y="36"/>
                    <a:pt x="14" y="31"/>
                    <a:pt x="17" y="29"/>
                  </a:cubicBezTo>
                  <a:cubicBezTo>
                    <a:pt x="16" y="27"/>
                    <a:pt x="12" y="28"/>
                    <a:pt x="13" y="24"/>
                  </a:cubicBezTo>
                  <a:cubicBezTo>
                    <a:pt x="12" y="25"/>
                    <a:pt x="10" y="26"/>
                    <a:pt x="8" y="26"/>
                  </a:cubicBezTo>
                  <a:cubicBezTo>
                    <a:pt x="8" y="24"/>
                    <a:pt x="8" y="22"/>
                    <a:pt x="8" y="20"/>
                  </a:cubicBezTo>
                  <a:cubicBezTo>
                    <a:pt x="8" y="18"/>
                    <a:pt x="4" y="19"/>
                    <a:pt x="4" y="17"/>
                  </a:cubicBezTo>
                  <a:cubicBezTo>
                    <a:pt x="6" y="13"/>
                    <a:pt x="5" y="6"/>
                    <a:pt x="0" y="6"/>
                  </a:cubicBezTo>
                  <a:cubicBezTo>
                    <a:pt x="2" y="3"/>
                    <a:pt x="5" y="3"/>
                    <a:pt x="6" y="0"/>
                  </a:cubicBezTo>
                  <a:cubicBezTo>
                    <a:pt x="10" y="0"/>
                    <a:pt x="13" y="0"/>
                    <a:pt x="17" y="0"/>
                  </a:cubicBezTo>
                  <a:cubicBezTo>
                    <a:pt x="14" y="1"/>
                    <a:pt x="12" y="3"/>
                    <a:pt x="11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4" name="Freeform 93"/>
            <p:cNvSpPr/>
            <p:nvPr/>
          </p:nvSpPr>
          <p:spPr bwMode="auto">
            <a:xfrm>
              <a:off x="7399717" y="2324629"/>
              <a:ext cx="57106" cy="45208"/>
            </a:xfrm>
            <a:custGeom>
              <a:avLst/>
              <a:gdLst>
                <a:gd name="T0" fmla="*/ 22 w 10"/>
                <a:gd name="T1" fmla="*/ 2 h 8"/>
                <a:gd name="T2" fmla="*/ 24 w 10"/>
                <a:gd name="T3" fmla="*/ 14 h 8"/>
                <a:gd name="T4" fmla="*/ 12 w 10"/>
                <a:gd name="T5" fmla="*/ 19 h 8"/>
                <a:gd name="T6" fmla="*/ 12 w 10"/>
                <a:gd name="T7" fmla="*/ 14 h 8"/>
                <a:gd name="T8" fmla="*/ 5 w 10"/>
                <a:gd name="T9" fmla="*/ 17 h 8"/>
                <a:gd name="T10" fmla="*/ 7 w 10"/>
                <a:gd name="T11" fmla="*/ 14 h 8"/>
                <a:gd name="T12" fmla="*/ 22 w 10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9" y="1"/>
                  </a:moveTo>
                  <a:cubicBezTo>
                    <a:pt x="8" y="3"/>
                    <a:pt x="9" y="5"/>
                    <a:pt x="10" y="6"/>
                  </a:cubicBezTo>
                  <a:cubicBezTo>
                    <a:pt x="9" y="8"/>
                    <a:pt x="7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5"/>
                    <a:pt x="7" y="0"/>
                    <a:pt x="9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5" name="Freeform 94"/>
            <p:cNvSpPr/>
            <p:nvPr/>
          </p:nvSpPr>
          <p:spPr bwMode="auto">
            <a:xfrm>
              <a:off x="5356945" y="2856542"/>
              <a:ext cx="33312" cy="38071"/>
            </a:xfrm>
            <a:custGeom>
              <a:avLst/>
              <a:gdLst>
                <a:gd name="T0" fmla="*/ 2 w 6"/>
                <a:gd name="T1" fmla="*/ 5 h 7"/>
                <a:gd name="T2" fmla="*/ 14 w 6"/>
                <a:gd name="T3" fmla="*/ 0 h 7"/>
                <a:gd name="T4" fmla="*/ 0 w 6"/>
                <a:gd name="T5" fmla="*/ 14 h 7"/>
                <a:gd name="T6" fmla="*/ 2 w 6"/>
                <a:gd name="T7" fmla="*/ 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7">
                  <a:moveTo>
                    <a:pt x="1" y="2"/>
                  </a:moveTo>
                  <a:cubicBezTo>
                    <a:pt x="2" y="0"/>
                    <a:pt x="3" y="2"/>
                    <a:pt x="6" y="0"/>
                  </a:cubicBezTo>
                  <a:cubicBezTo>
                    <a:pt x="5" y="3"/>
                    <a:pt x="4" y="7"/>
                    <a:pt x="0" y="6"/>
                  </a:cubicBezTo>
                  <a:cubicBezTo>
                    <a:pt x="0" y="5"/>
                    <a:pt x="5" y="3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6" name="Freeform 95"/>
            <p:cNvSpPr/>
            <p:nvPr/>
          </p:nvSpPr>
          <p:spPr bwMode="auto">
            <a:xfrm>
              <a:off x="4519393" y="3901103"/>
              <a:ext cx="268874" cy="302184"/>
            </a:xfrm>
            <a:custGeom>
              <a:avLst/>
              <a:gdLst>
                <a:gd name="T0" fmla="*/ 89 w 48"/>
                <a:gd name="T1" fmla="*/ 7 h 54"/>
                <a:gd name="T2" fmla="*/ 101 w 48"/>
                <a:gd name="T3" fmla="*/ 12 h 54"/>
                <a:gd name="T4" fmla="*/ 113 w 48"/>
                <a:gd name="T5" fmla="*/ 21 h 54"/>
                <a:gd name="T6" fmla="*/ 101 w 48"/>
                <a:gd name="T7" fmla="*/ 35 h 54"/>
                <a:gd name="T8" fmla="*/ 99 w 48"/>
                <a:gd name="T9" fmla="*/ 52 h 54"/>
                <a:gd name="T10" fmla="*/ 104 w 48"/>
                <a:gd name="T11" fmla="*/ 56 h 54"/>
                <a:gd name="T12" fmla="*/ 104 w 48"/>
                <a:gd name="T13" fmla="*/ 64 h 54"/>
                <a:gd name="T14" fmla="*/ 108 w 48"/>
                <a:gd name="T15" fmla="*/ 71 h 54"/>
                <a:gd name="T16" fmla="*/ 97 w 48"/>
                <a:gd name="T17" fmla="*/ 78 h 54"/>
                <a:gd name="T18" fmla="*/ 92 w 48"/>
                <a:gd name="T19" fmla="*/ 92 h 54"/>
                <a:gd name="T20" fmla="*/ 92 w 48"/>
                <a:gd name="T21" fmla="*/ 99 h 54"/>
                <a:gd name="T22" fmla="*/ 87 w 48"/>
                <a:gd name="T23" fmla="*/ 99 h 54"/>
                <a:gd name="T24" fmla="*/ 78 w 48"/>
                <a:gd name="T25" fmla="*/ 108 h 54"/>
                <a:gd name="T26" fmla="*/ 78 w 48"/>
                <a:gd name="T27" fmla="*/ 125 h 54"/>
                <a:gd name="T28" fmla="*/ 52 w 48"/>
                <a:gd name="T29" fmla="*/ 118 h 54"/>
                <a:gd name="T30" fmla="*/ 49 w 48"/>
                <a:gd name="T31" fmla="*/ 122 h 54"/>
                <a:gd name="T32" fmla="*/ 40 w 48"/>
                <a:gd name="T33" fmla="*/ 118 h 54"/>
                <a:gd name="T34" fmla="*/ 26 w 48"/>
                <a:gd name="T35" fmla="*/ 118 h 54"/>
                <a:gd name="T36" fmla="*/ 19 w 48"/>
                <a:gd name="T37" fmla="*/ 115 h 54"/>
                <a:gd name="T38" fmla="*/ 7 w 48"/>
                <a:gd name="T39" fmla="*/ 99 h 54"/>
                <a:gd name="T40" fmla="*/ 9 w 48"/>
                <a:gd name="T41" fmla="*/ 87 h 54"/>
                <a:gd name="T42" fmla="*/ 7 w 48"/>
                <a:gd name="T43" fmla="*/ 87 h 54"/>
                <a:gd name="T44" fmla="*/ 5 w 48"/>
                <a:gd name="T45" fmla="*/ 64 h 54"/>
                <a:gd name="T46" fmla="*/ 31 w 48"/>
                <a:gd name="T47" fmla="*/ 61 h 54"/>
                <a:gd name="T48" fmla="*/ 31 w 48"/>
                <a:gd name="T49" fmla="*/ 54 h 54"/>
                <a:gd name="T50" fmla="*/ 52 w 48"/>
                <a:gd name="T51" fmla="*/ 40 h 54"/>
                <a:gd name="T52" fmla="*/ 68 w 48"/>
                <a:gd name="T53" fmla="*/ 35 h 54"/>
                <a:gd name="T54" fmla="*/ 71 w 48"/>
                <a:gd name="T55" fmla="*/ 26 h 54"/>
                <a:gd name="T56" fmla="*/ 75 w 48"/>
                <a:gd name="T57" fmla="*/ 26 h 54"/>
                <a:gd name="T58" fmla="*/ 82 w 48"/>
                <a:gd name="T59" fmla="*/ 21 h 54"/>
                <a:gd name="T60" fmla="*/ 92 w 48"/>
                <a:gd name="T61" fmla="*/ 7 h 54"/>
                <a:gd name="T62" fmla="*/ 89 w 48"/>
                <a:gd name="T63" fmla="*/ 7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" h="54">
                  <a:moveTo>
                    <a:pt x="38" y="3"/>
                  </a:moveTo>
                  <a:cubicBezTo>
                    <a:pt x="39" y="0"/>
                    <a:pt x="41" y="5"/>
                    <a:pt x="43" y="5"/>
                  </a:cubicBezTo>
                  <a:cubicBezTo>
                    <a:pt x="44" y="6"/>
                    <a:pt x="45" y="8"/>
                    <a:pt x="48" y="9"/>
                  </a:cubicBezTo>
                  <a:cubicBezTo>
                    <a:pt x="47" y="12"/>
                    <a:pt x="47" y="15"/>
                    <a:pt x="43" y="15"/>
                  </a:cubicBezTo>
                  <a:cubicBezTo>
                    <a:pt x="42" y="17"/>
                    <a:pt x="44" y="21"/>
                    <a:pt x="42" y="22"/>
                  </a:cubicBezTo>
                  <a:cubicBezTo>
                    <a:pt x="41" y="23"/>
                    <a:pt x="44" y="23"/>
                    <a:pt x="44" y="24"/>
                  </a:cubicBezTo>
                  <a:cubicBezTo>
                    <a:pt x="44" y="25"/>
                    <a:pt x="44" y="27"/>
                    <a:pt x="44" y="27"/>
                  </a:cubicBezTo>
                  <a:cubicBezTo>
                    <a:pt x="45" y="29"/>
                    <a:pt x="46" y="28"/>
                    <a:pt x="46" y="30"/>
                  </a:cubicBezTo>
                  <a:cubicBezTo>
                    <a:pt x="46" y="33"/>
                    <a:pt x="42" y="35"/>
                    <a:pt x="41" y="33"/>
                  </a:cubicBezTo>
                  <a:cubicBezTo>
                    <a:pt x="41" y="36"/>
                    <a:pt x="42" y="37"/>
                    <a:pt x="39" y="39"/>
                  </a:cubicBezTo>
                  <a:cubicBezTo>
                    <a:pt x="39" y="40"/>
                    <a:pt x="40" y="41"/>
                    <a:pt x="39" y="42"/>
                  </a:cubicBezTo>
                  <a:cubicBezTo>
                    <a:pt x="39" y="42"/>
                    <a:pt x="37" y="41"/>
                    <a:pt x="37" y="42"/>
                  </a:cubicBezTo>
                  <a:cubicBezTo>
                    <a:pt x="36" y="43"/>
                    <a:pt x="37" y="48"/>
                    <a:pt x="33" y="46"/>
                  </a:cubicBezTo>
                  <a:cubicBezTo>
                    <a:pt x="36" y="48"/>
                    <a:pt x="33" y="49"/>
                    <a:pt x="33" y="53"/>
                  </a:cubicBezTo>
                  <a:cubicBezTo>
                    <a:pt x="27" y="54"/>
                    <a:pt x="26" y="51"/>
                    <a:pt x="22" y="50"/>
                  </a:cubicBezTo>
                  <a:cubicBezTo>
                    <a:pt x="21" y="50"/>
                    <a:pt x="21" y="51"/>
                    <a:pt x="21" y="52"/>
                  </a:cubicBezTo>
                  <a:cubicBezTo>
                    <a:pt x="18" y="53"/>
                    <a:pt x="18" y="50"/>
                    <a:pt x="17" y="50"/>
                  </a:cubicBezTo>
                  <a:cubicBezTo>
                    <a:pt x="15" y="49"/>
                    <a:pt x="13" y="51"/>
                    <a:pt x="11" y="50"/>
                  </a:cubicBezTo>
                  <a:cubicBezTo>
                    <a:pt x="10" y="49"/>
                    <a:pt x="12" y="46"/>
                    <a:pt x="8" y="49"/>
                  </a:cubicBezTo>
                  <a:cubicBezTo>
                    <a:pt x="7" y="46"/>
                    <a:pt x="7" y="42"/>
                    <a:pt x="3" y="42"/>
                  </a:cubicBezTo>
                  <a:cubicBezTo>
                    <a:pt x="3" y="40"/>
                    <a:pt x="4" y="39"/>
                    <a:pt x="4" y="37"/>
                  </a:cubicBezTo>
                  <a:cubicBezTo>
                    <a:pt x="4" y="35"/>
                    <a:pt x="3" y="37"/>
                    <a:pt x="3" y="37"/>
                  </a:cubicBezTo>
                  <a:cubicBezTo>
                    <a:pt x="0" y="35"/>
                    <a:pt x="2" y="32"/>
                    <a:pt x="2" y="27"/>
                  </a:cubicBezTo>
                  <a:cubicBezTo>
                    <a:pt x="6" y="28"/>
                    <a:pt x="10" y="28"/>
                    <a:pt x="13" y="26"/>
                  </a:cubicBezTo>
                  <a:cubicBezTo>
                    <a:pt x="13" y="24"/>
                    <a:pt x="15" y="23"/>
                    <a:pt x="13" y="23"/>
                  </a:cubicBezTo>
                  <a:cubicBezTo>
                    <a:pt x="15" y="21"/>
                    <a:pt x="24" y="18"/>
                    <a:pt x="22" y="17"/>
                  </a:cubicBezTo>
                  <a:cubicBezTo>
                    <a:pt x="23" y="15"/>
                    <a:pt x="26" y="15"/>
                    <a:pt x="29" y="15"/>
                  </a:cubicBezTo>
                  <a:cubicBezTo>
                    <a:pt x="31" y="15"/>
                    <a:pt x="29" y="12"/>
                    <a:pt x="30" y="11"/>
                  </a:cubicBezTo>
                  <a:cubicBezTo>
                    <a:pt x="30" y="11"/>
                    <a:pt x="32" y="11"/>
                    <a:pt x="32" y="11"/>
                  </a:cubicBezTo>
                  <a:cubicBezTo>
                    <a:pt x="33" y="10"/>
                    <a:pt x="32" y="8"/>
                    <a:pt x="35" y="9"/>
                  </a:cubicBezTo>
                  <a:cubicBezTo>
                    <a:pt x="33" y="4"/>
                    <a:pt x="38" y="5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7" name="Freeform 96"/>
            <p:cNvSpPr/>
            <p:nvPr/>
          </p:nvSpPr>
          <p:spPr bwMode="auto">
            <a:xfrm>
              <a:off x="4795405" y="4120009"/>
              <a:ext cx="116592" cy="135626"/>
            </a:xfrm>
            <a:custGeom>
              <a:avLst/>
              <a:gdLst>
                <a:gd name="T0" fmla="*/ 44 w 21"/>
                <a:gd name="T1" fmla="*/ 0 h 24"/>
                <a:gd name="T2" fmla="*/ 35 w 21"/>
                <a:gd name="T3" fmla="*/ 12 h 24"/>
                <a:gd name="T4" fmla="*/ 33 w 21"/>
                <a:gd name="T5" fmla="*/ 12 h 24"/>
                <a:gd name="T6" fmla="*/ 35 w 21"/>
                <a:gd name="T7" fmla="*/ 21 h 24"/>
                <a:gd name="T8" fmla="*/ 40 w 21"/>
                <a:gd name="T9" fmla="*/ 26 h 24"/>
                <a:gd name="T10" fmla="*/ 44 w 21"/>
                <a:gd name="T11" fmla="*/ 50 h 24"/>
                <a:gd name="T12" fmla="*/ 33 w 21"/>
                <a:gd name="T13" fmla="*/ 50 h 24"/>
                <a:gd name="T14" fmla="*/ 23 w 21"/>
                <a:gd name="T15" fmla="*/ 24 h 24"/>
                <a:gd name="T16" fmla="*/ 14 w 21"/>
                <a:gd name="T17" fmla="*/ 31 h 24"/>
                <a:gd name="T18" fmla="*/ 14 w 21"/>
                <a:gd name="T19" fmla="*/ 48 h 24"/>
                <a:gd name="T20" fmla="*/ 5 w 21"/>
                <a:gd name="T21" fmla="*/ 57 h 24"/>
                <a:gd name="T22" fmla="*/ 2 w 21"/>
                <a:gd name="T23" fmla="*/ 43 h 24"/>
                <a:gd name="T24" fmla="*/ 5 w 21"/>
                <a:gd name="T25" fmla="*/ 40 h 24"/>
                <a:gd name="T26" fmla="*/ 2 w 21"/>
                <a:gd name="T27" fmla="*/ 38 h 24"/>
                <a:gd name="T28" fmla="*/ 5 w 21"/>
                <a:gd name="T29" fmla="*/ 26 h 24"/>
                <a:gd name="T30" fmla="*/ 0 w 21"/>
                <a:gd name="T31" fmla="*/ 21 h 24"/>
                <a:gd name="T32" fmla="*/ 21 w 21"/>
                <a:gd name="T33" fmla="*/ 0 h 24"/>
                <a:gd name="T34" fmla="*/ 44 w 21"/>
                <a:gd name="T35" fmla="*/ 0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" h="24">
                  <a:moveTo>
                    <a:pt x="19" y="0"/>
                  </a:moveTo>
                  <a:cubicBezTo>
                    <a:pt x="21" y="5"/>
                    <a:pt x="13" y="3"/>
                    <a:pt x="15" y="5"/>
                  </a:cubicBezTo>
                  <a:cubicBezTo>
                    <a:pt x="17" y="7"/>
                    <a:pt x="15" y="5"/>
                    <a:pt x="14" y="5"/>
                  </a:cubicBezTo>
                  <a:cubicBezTo>
                    <a:pt x="14" y="7"/>
                    <a:pt x="14" y="7"/>
                    <a:pt x="15" y="9"/>
                  </a:cubicBezTo>
                  <a:cubicBezTo>
                    <a:pt x="15" y="9"/>
                    <a:pt x="17" y="10"/>
                    <a:pt x="17" y="11"/>
                  </a:cubicBezTo>
                  <a:cubicBezTo>
                    <a:pt x="18" y="14"/>
                    <a:pt x="18" y="18"/>
                    <a:pt x="19" y="21"/>
                  </a:cubicBezTo>
                  <a:cubicBezTo>
                    <a:pt x="17" y="21"/>
                    <a:pt x="15" y="21"/>
                    <a:pt x="14" y="21"/>
                  </a:cubicBezTo>
                  <a:cubicBezTo>
                    <a:pt x="13" y="18"/>
                    <a:pt x="11" y="14"/>
                    <a:pt x="10" y="10"/>
                  </a:cubicBezTo>
                  <a:cubicBezTo>
                    <a:pt x="8" y="10"/>
                    <a:pt x="9" y="14"/>
                    <a:pt x="6" y="13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2" y="22"/>
                    <a:pt x="2" y="24"/>
                  </a:cubicBezTo>
                  <a:cubicBezTo>
                    <a:pt x="0" y="24"/>
                    <a:pt x="0" y="20"/>
                    <a:pt x="1" y="18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5"/>
                    <a:pt x="3" y="13"/>
                    <a:pt x="2" y="11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1" y="4"/>
                    <a:pt x="3" y="0"/>
                    <a:pt x="9" y="0"/>
                  </a:cubicBezTo>
                  <a:cubicBezTo>
                    <a:pt x="5" y="4"/>
                    <a:pt x="16" y="0"/>
                    <a:pt x="1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8" name="Freeform 97"/>
            <p:cNvSpPr/>
            <p:nvPr/>
          </p:nvSpPr>
          <p:spPr bwMode="auto">
            <a:xfrm>
              <a:off x="4428975" y="4255636"/>
              <a:ext cx="280770" cy="78520"/>
            </a:xfrm>
            <a:custGeom>
              <a:avLst/>
              <a:gdLst>
                <a:gd name="T0" fmla="*/ 2 w 50"/>
                <a:gd name="T1" fmla="*/ 12 h 14"/>
                <a:gd name="T2" fmla="*/ 14 w 50"/>
                <a:gd name="T3" fmla="*/ 2 h 14"/>
                <a:gd name="T4" fmla="*/ 19 w 50"/>
                <a:gd name="T5" fmla="*/ 7 h 14"/>
                <a:gd name="T6" fmla="*/ 26 w 50"/>
                <a:gd name="T7" fmla="*/ 12 h 14"/>
                <a:gd name="T8" fmla="*/ 52 w 50"/>
                <a:gd name="T9" fmla="*/ 17 h 14"/>
                <a:gd name="T10" fmla="*/ 80 w 50"/>
                <a:gd name="T11" fmla="*/ 14 h 14"/>
                <a:gd name="T12" fmla="*/ 87 w 50"/>
                <a:gd name="T13" fmla="*/ 19 h 14"/>
                <a:gd name="T14" fmla="*/ 94 w 50"/>
                <a:gd name="T15" fmla="*/ 21 h 14"/>
                <a:gd name="T16" fmla="*/ 109 w 50"/>
                <a:gd name="T17" fmla="*/ 21 h 14"/>
                <a:gd name="T18" fmla="*/ 111 w 50"/>
                <a:gd name="T19" fmla="*/ 31 h 14"/>
                <a:gd name="T20" fmla="*/ 106 w 50"/>
                <a:gd name="T21" fmla="*/ 31 h 14"/>
                <a:gd name="T22" fmla="*/ 50 w 50"/>
                <a:gd name="T23" fmla="*/ 21 h 14"/>
                <a:gd name="T24" fmla="*/ 35 w 50"/>
                <a:gd name="T25" fmla="*/ 21 h 14"/>
                <a:gd name="T26" fmla="*/ 17 w 50"/>
                <a:gd name="T27" fmla="*/ 17 h 14"/>
                <a:gd name="T28" fmla="*/ 2 w 50"/>
                <a:gd name="T29" fmla="*/ 12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" h="14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8" y="0"/>
                    <a:pt x="7" y="3"/>
                    <a:pt x="8" y="3"/>
                  </a:cubicBezTo>
                  <a:cubicBezTo>
                    <a:pt x="9" y="4"/>
                    <a:pt x="11" y="3"/>
                    <a:pt x="11" y="5"/>
                  </a:cubicBezTo>
                  <a:cubicBezTo>
                    <a:pt x="16" y="3"/>
                    <a:pt x="18" y="4"/>
                    <a:pt x="22" y="7"/>
                  </a:cubicBezTo>
                  <a:cubicBezTo>
                    <a:pt x="27" y="4"/>
                    <a:pt x="28" y="6"/>
                    <a:pt x="34" y="6"/>
                  </a:cubicBezTo>
                  <a:cubicBezTo>
                    <a:pt x="36" y="5"/>
                    <a:pt x="36" y="7"/>
                    <a:pt x="37" y="8"/>
                  </a:cubicBezTo>
                  <a:cubicBezTo>
                    <a:pt x="38" y="8"/>
                    <a:pt x="40" y="8"/>
                    <a:pt x="40" y="9"/>
                  </a:cubicBezTo>
                  <a:cubicBezTo>
                    <a:pt x="43" y="8"/>
                    <a:pt x="46" y="12"/>
                    <a:pt x="46" y="9"/>
                  </a:cubicBezTo>
                  <a:cubicBezTo>
                    <a:pt x="50" y="9"/>
                    <a:pt x="43" y="13"/>
                    <a:pt x="47" y="13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36" y="14"/>
                    <a:pt x="28" y="11"/>
                    <a:pt x="21" y="9"/>
                  </a:cubicBezTo>
                  <a:cubicBezTo>
                    <a:pt x="19" y="9"/>
                    <a:pt x="17" y="10"/>
                    <a:pt x="15" y="9"/>
                  </a:cubicBezTo>
                  <a:cubicBezTo>
                    <a:pt x="12" y="9"/>
                    <a:pt x="10" y="8"/>
                    <a:pt x="7" y="7"/>
                  </a:cubicBezTo>
                  <a:cubicBezTo>
                    <a:pt x="5" y="6"/>
                    <a:pt x="2" y="7"/>
                    <a:pt x="1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09" name="Freeform 98"/>
            <p:cNvSpPr/>
            <p:nvPr/>
          </p:nvSpPr>
          <p:spPr bwMode="auto">
            <a:xfrm>
              <a:off x="4804922" y="4350812"/>
              <a:ext cx="40451" cy="16655"/>
            </a:xfrm>
            <a:custGeom>
              <a:avLst/>
              <a:gdLst>
                <a:gd name="T0" fmla="*/ 5 w 7"/>
                <a:gd name="T1" fmla="*/ 5 h 3"/>
                <a:gd name="T2" fmla="*/ 17 w 7"/>
                <a:gd name="T3" fmla="*/ 7 h 3"/>
                <a:gd name="T4" fmla="*/ 5 w 7"/>
                <a:gd name="T5" fmla="*/ 7 h 3"/>
                <a:gd name="T6" fmla="*/ 2 w 7"/>
                <a:gd name="T7" fmla="*/ 5 h 3"/>
                <a:gd name="T8" fmla="*/ 5 w 7"/>
                <a:gd name="T9" fmla="*/ 5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4" y="2"/>
                    <a:pt x="7" y="1"/>
                    <a:pt x="7" y="3"/>
                  </a:cubicBezTo>
                  <a:cubicBezTo>
                    <a:pt x="6" y="3"/>
                    <a:pt x="4" y="3"/>
                    <a:pt x="2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0"/>
                    <a:pt x="2" y="0"/>
                    <a:pt x="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0" name="Freeform 99"/>
            <p:cNvSpPr/>
            <p:nvPr/>
          </p:nvSpPr>
          <p:spPr bwMode="auto">
            <a:xfrm>
              <a:off x="6066010" y="5259747"/>
              <a:ext cx="207009" cy="209388"/>
            </a:xfrm>
            <a:custGeom>
              <a:avLst/>
              <a:gdLst>
                <a:gd name="T0" fmla="*/ 2 w 37"/>
                <a:gd name="T1" fmla="*/ 76 h 37"/>
                <a:gd name="T2" fmla="*/ 7 w 37"/>
                <a:gd name="T3" fmla="*/ 64 h 37"/>
                <a:gd name="T4" fmla="*/ 14 w 37"/>
                <a:gd name="T5" fmla="*/ 62 h 37"/>
                <a:gd name="T6" fmla="*/ 14 w 37"/>
                <a:gd name="T7" fmla="*/ 55 h 37"/>
                <a:gd name="T8" fmla="*/ 19 w 37"/>
                <a:gd name="T9" fmla="*/ 55 h 37"/>
                <a:gd name="T10" fmla="*/ 21 w 37"/>
                <a:gd name="T11" fmla="*/ 50 h 37"/>
                <a:gd name="T12" fmla="*/ 33 w 37"/>
                <a:gd name="T13" fmla="*/ 48 h 37"/>
                <a:gd name="T14" fmla="*/ 38 w 37"/>
                <a:gd name="T15" fmla="*/ 40 h 37"/>
                <a:gd name="T16" fmla="*/ 45 w 37"/>
                <a:gd name="T17" fmla="*/ 33 h 37"/>
                <a:gd name="T18" fmla="*/ 49 w 37"/>
                <a:gd name="T19" fmla="*/ 29 h 37"/>
                <a:gd name="T20" fmla="*/ 59 w 37"/>
                <a:gd name="T21" fmla="*/ 31 h 37"/>
                <a:gd name="T22" fmla="*/ 54 w 37"/>
                <a:gd name="T23" fmla="*/ 19 h 37"/>
                <a:gd name="T24" fmla="*/ 66 w 37"/>
                <a:gd name="T25" fmla="*/ 5 h 37"/>
                <a:gd name="T26" fmla="*/ 75 w 37"/>
                <a:gd name="T27" fmla="*/ 0 h 37"/>
                <a:gd name="T28" fmla="*/ 82 w 37"/>
                <a:gd name="T29" fmla="*/ 5 h 37"/>
                <a:gd name="T30" fmla="*/ 85 w 37"/>
                <a:gd name="T31" fmla="*/ 19 h 37"/>
                <a:gd name="T32" fmla="*/ 82 w 37"/>
                <a:gd name="T33" fmla="*/ 29 h 37"/>
                <a:gd name="T34" fmla="*/ 78 w 37"/>
                <a:gd name="T35" fmla="*/ 29 h 37"/>
                <a:gd name="T36" fmla="*/ 75 w 37"/>
                <a:gd name="T37" fmla="*/ 40 h 37"/>
                <a:gd name="T38" fmla="*/ 63 w 37"/>
                <a:gd name="T39" fmla="*/ 45 h 37"/>
                <a:gd name="T40" fmla="*/ 54 w 37"/>
                <a:gd name="T41" fmla="*/ 64 h 37"/>
                <a:gd name="T42" fmla="*/ 49 w 37"/>
                <a:gd name="T43" fmla="*/ 76 h 37"/>
                <a:gd name="T44" fmla="*/ 45 w 37"/>
                <a:gd name="T45" fmla="*/ 81 h 37"/>
                <a:gd name="T46" fmla="*/ 21 w 37"/>
                <a:gd name="T47" fmla="*/ 71 h 37"/>
                <a:gd name="T48" fmla="*/ 12 w 37"/>
                <a:gd name="T49" fmla="*/ 76 h 37"/>
                <a:gd name="T50" fmla="*/ 7 w 37"/>
                <a:gd name="T51" fmla="*/ 69 h 37"/>
                <a:gd name="T52" fmla="*/ 2 w 37"/>
                <a:gd name="T53" fmla="*/ 76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7" h="37">
                  <a:moveTo>
                    <a:pt x="1" y="32"/>
                  </a:moveTo>
                  <a:cubicBezTo>
                    <a:pt x="0" y="30"/>
                    <a:pt x="2" y="28"/>
                    <a:pt x="3" y="27"/>
                  </a:cubicBezTo>
                  <a:cubicBezTo>
                    <a:pt x="4" y="26"/>
                    <a:pt x="6" y="26"/>
                    <a:pt x="6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8" y="24"/>
                    <a:pt x="8" y="23"/>
                  </a:cubicBezTo>
                  <a:cubicBezTo>
                    <a:pt x="8" y="23"/>
                    <a:pt x="9" y="21"/>
                    <a:pt x="9" y="21"/>
                  </a:cubicBezTo>
                  <a:cubicBezTo>
                    <a:pt x="11" y="20"/>
                    <a:pt x="13" y="21"/>
                    <a:pt x="14" y="20"/>
                  </a:cubicBezTo>
                  <a:cubicBezTo>
                    <a:pt x="15" y="18"/>
                    <a:pt x="14" y="18"/>
                    <a:pt x="16" y="17"/>
                  </a:cubicBezTo>
                  <a:cubicBezTo>
                    <a:pt x="19" y="17"/>
                    <a:pt x="18" y="15"/>
                    <a:pt x="19" y="14"/>
                  </a:cubicBezTo>
                  <a:cubicBezTo>
                    <a:pt x="19" y="14"/>
                    <a:pt x="22" y="17"/>
                    <a:pt x="21" y="12"/>
                  </a:cubicBezTo>
                  <a:cubicBezTo>
                    <a:pt x="23" y="11"/>
                    <a:pt x="23" y="13"/>
                    <a:pt x="25" y="13"/>
                  </a:cubicBezTo>
                  <a:cubicBezTo>
                    <a:pt x="25" y="11"/>
                    <a:pt x="23" y="10"/>
                    <a:pt x="23" y="8"/>
                  </a:cubicBezTo>
                  <a:cubicBezTo>
                    <a:pt x="28" y="9"/>
                    <a:pt x="27" y="4"/>
                    <a:pt x="28" y="2"/>
                  </a:cubicBezTo>
                  <a:cubicBezTo>
                    <a:pt x="29" y="1"/>
                    <a:pt x="32" y="2"/>
                    <a:pt x="32" y="0"/>
                  </a:cubicBezTo>
                  <a:cubicBezTo>
                    <a:pt x="33" y="1"/>
                    <a:pt x="33" y="2"/>
                    <a:pt x="35" y="2"/>
                  </a:cubicBezTo>
                  <a:cubicBezTo>
                    <a:pt x="34" y="5"/>
                    <a:pt x="37" y="5"/>
                    <a:pt x="36" y="8"/>
                  </a:cubicBezTo>
                  <a:cubicBezTo>
                    <a:pt x="35" y="8"/>
                    <a:pt x="36" y="10"/>
                    <a:pt x="35" y="12"/>
                  </a:cubicBezTo>
                  <a:cubicBezTo>
                    <a:pt x="35" y="12"/>
                    <a:pt x="33" y="11"/>
                    <a:pt x="33" y="12"/>
                  </a:cubicBezTo>
                  <a:cubicBezTo>
                    <a:pt x="32" y="12"/>
                    <a:pt x="32" y="15"/>
                    <a:pt x="32" y="17"/>
                  </a:cubicBezTo>
                  <a:cubicBezTo>
                    <a:pt x="29" y="19"/>
                    <a:pt x="29" y="17"/>
                    <a:pt x="27" y="19"/>
                  </a:cubicBezTo>
                  <a:cubicBezTo>
                    <a:pt x="24" y="20"/>
                    <a:pt x="25" y="24"/>
                    <a:pt x="23" y="27"/>
                  </a:cubicBezTo>
                  <a:cubicBezTo>
                    <a:pt x="23" y="28"/>
                    <a:pt x="20" y="28"/>
                    <a:pt x="21" y="32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16" y="31"/>
                    <a:pt x="10" y="37"/>
                    <a:pt x="9" y="30"/>
                  </a:cubicBezTo>
                  <a:cubicBezTo>
                    <a:pt x="8" y="31"/>
                    <a:pt x="6" y="32"/>
                    <a:pt x="5" y="32"/>
                  </a:cubicBezTo>
                  <a:cubicBezTo>
                    <a:pt x="4" y="32"/>
                    <a:pt x="3" y="29"/>
                    <a:pt x="3" y="29"/>
                  </a:cubicBezTo>
                  <a:cubicBezTo>
                    <a:pt x="1" y="29"/>
                    <a:pt x="6" y="34"/>
                    <a:pt x="1" y="3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1" name="Freeform 100"/>
            <p:cNvSpPr/>
            <p:nvPr/>
          </p:nvSpPr>
          <p:spPr bwMode="auto">
            <a:xfrm>
              <a:off x="8974887" y="1189650"/>
              <a:ext cx="292668" cy="214147"/>
            </a:xfrm>
            <a:custGeom>
              <a:avLst/>
              <a:gdLst>
                <a:gd name="T0" fmla="*/ 33 w 52"/>
                <a:gd name="T1" fmla="*/ 0 h 38"/>
                <a:gd name="T2" fmla="*/ 47 w 52"/>
                <a:gd name="T3" fmla="*/ 9 h 38"/>
                <a:gd name="T4" fmla="*/ 57 w 52"/>
                <a:gd name="T5" fmla="*/ 12 h 38"/>
                <a:gd name="T6" fmla="*/ 62 w 52"/>
                <a:gd name="T7" fmla="*/ 12 h 38"/>
                <a:gd name="T8" fmla="*/ 64 w 52"/>
                <a:gd name="T9" fmla="*/ 17 h 38"/>
                <a:gd name="T10" fmla="*/ 73 w 52"/>
                <a:gd name="T11" fmla="*/ 21 h 38"/>
                <a:gd name="T12" fmla="*/ 80 w 52"/>
                <a:gd name="T13" fmla="*/ 21 h 38"/>
                <a:gd name="T14" fmla="*/ 97 w 52"/>
                <a:gd name="T15" fmla="*/ 26 h 38"/>
                <a:gd name="T16" fmla="*/ 97 w 52"/>
                <a:gd name="T17" fmla="*/ 36 h 38"/>
                <a:gd name="T18" fmla="*/ 106 w 52"/>
                <a:gd name="T19" fmla="*/ 36 h 38"/>
                <a:gd name="T20" fmla="*/ 106 w 52"/>
                <a:gd name="T21" fmla="*/ 40 h 38"/>
                <a:gd name="T22" fmla="*/ 123 w 52"/>
                <a:gd name="T23" fmla="*/ 52 h 38"/>
                <a:gd name="T24" fmla="*/ 121 w 52"/>
                <a:gd name="T25" fmla="*/ 59 h 38"/>
                <a:gd name="T26" fmla="*/ 114 w 52"/>
                <a:gd name="T27" fmla="*/ 57 h 38"/>
                <a:gd name="T28" fmla="*/ 99 w 52"/>
                <a:gd name="T29" fmla="*/ 66 h 38"/>
                <a:gd name="T30" fmla="*/ 97 w 52"/>
                <a:gd name="T31" fmla="*/ 71 h 38"/>
                <a:gd name="T32" fmla="*/ 92 w 52"/>
                <a:gd name="T33" fmla="*/ 78 h 38"/>
                <a:gd name="T34" fmla="*/ 76 w 52"/>
                <a:gd name="T35" fmla="*/ 78 h 38"/>
                <a:gd name="T36" fmla="*/ 76 w 52"/>
                <a:gd name="T37" fmla="*/ 81 h 38"/>
                <a:gd name="T38" fmla="*/ 64 w 52"/>
                <a:gd name="T39" fmla="*/ 83 h 38"/>
                <a:gd name="T40" fmla="*/ 62 w 52"/>
                <a:gd name="T41" fmla="*/ 78 h 38"/>
                <a:gd name="T42" fmla="*/ 45 w 52"/>
                <a:gd name="T43" fmla="*/ 78 h 38"/>
                <a:gd name="T44" fmla="*/ 40 w 52"/>
                <a:gd name="T45" fmla="*/ 71 h 38"/>
                <a:gd name="T46" fmla="*/ 47 w 52"/>
                <a:gd name="T47" fmla="*/ 66 h 38"/>
                <a:gd name="T48" fmla="*/ 33 w 52"/>
                <a:gd name="T49" fmla="*/ 64 h 38"/>
                <a:gd name="T50" fmla="*/ 43 w 52"/>
                <a:gd name="T51" fmla="*/ 57 h 38"/>
                <a:gd name="T52" fmla="*/ 47 w 52"/>
                <a:gd name="T53" fmla="*/ 52 h 38"/>
                <a:gd name="T54" fmla="*/ 57 w 52"/>
                <a:gd name="T55" fmla="*/ 54 h 38"/>
                <a:gd name="T56" fmla="*/ 52 w 52"/>
                <a:gd name="T57" fmla="*/ 47 h 38"/>
                <a:gd name="T58" fmla="*/ 28 w 52"/>
                <a:gd name="T59" fmla="*/ 52 h 38"/>
                <a:gd name="T60" fmla="*/ 19 w 52"/>
                <a:gd name="T61" fmla="*/ 50 h 38"/>
                <a:gd name="T62" fmla="*/ 14 w 52"/>
                <a:gd name="T63" fmla="*/ 43 h 38"/>
                <a:gd name="T64" fmla="*/ 2 w 52"/>
                <a:gd name="T65" fmla="*/ 38 h 38"/>
                <a:gd name="T66" fmla="*/ 0 w 52"/>
                <a:gd name="T67" fmla="*/ 28 h 38"/>
                <a:gd name="T68" fmla="*/ 9 w 52"/>
                <a:gd name="T69" fmla="*/ 24 h 38"/>
                <a:gd name="T70" fmla="*/ 14 w 52"/>
                <a:gd name="T71" fmla="*/ 19 h 38"/>
                <a:gd name="T72" fmla="*/ 17 w 52"/>
                <a:gd name="T73" fmla="*/ 9 h 38"/>
                <a:gd name="T74" fmla="*/ 21 w 52"/>
                <a:gd name="T75" fmla="*/ 9 h 38"/>
                <a:gd name="T76" fmla="*/ 28 w 52"/>
                <a:gd name="T77" fmla="*/ 5 h 38"/>
                <a:gd name="T78" fmla="*/ 33 w 52"/>
                <a:gd name="T79" fmla="*/ 0 h 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2" h="38">
                  <a:moveTo>
                    <a:pt x="14" y="0"/>
                  </a:moveTo>
                  <a:cubicBezTo>
                    <a:pt x="16" y="1"/>
                    <a:pt x="19" y="2"/>
                    <a:pt x="20" y="4"/>
                  </a:cubicBezTo>
                  <a:cubicBezTo>
                    <a:pt x="22" y="3"/>
                    <a:pt x="23" y="5"/>
                    <a:pt x="24" y="5"/>
                  </a:cubicBezTo>
                  <a:cubicBezTo>
                    <a:pt x="24" y="6"/>
                    <a:pt x="26" y="5"/>
                    <a:pt x="26" y="5"/>
                  </a:cubicBezTo>
                  <a:cubicBezTo>
                    <a:pt x="26" y="6"/>
                    <a:pt x="26" y="7"/>
                    <a:pt x="27" y="7"/>
                  </a:cubicBezTo>
                  <a:cubicBezTo>
                    <a:pt x="29" y="5"/>
                    <a:pt x="28" y="8"/>
                    <a:pt x="31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5" y="9"/>
                    <a:pt x="37" y="13"/>
                    <a:pt x="41" y="11"/>
                  </a:cubicBezTo>
                  <a:cubicBezTo>
                    <a:pt x="41" y="12"/>
                    <a:pt x="41" y="14"/>
                    <a:pt x="41" y="15"/>
                  </a:cubicBezTo>
                  <a:cubicBezTo>
                    <a:pt x="42" y="15"/>
                    <a:pt x="44" y="14"/>
                    <a:pt x="45" y="15"/>
                  </a:cubicBezTo>
                  <a:cubicBezTo>
                    <a:pt x="45" y="15"/>
                    <a:pt x="44" y="17"/>
                    <a:pt x="45" y="17"/>
                  </a:cubicBezTo>
                  <a:cubicBezTo>
                    <a:pt x="47" y="19"/>
                    <a:pt x="49" y="20"/>
                    <a:pt x="52" y="22"/>
                  </a:cubicBezTo>
                  <a:cubicBezTo>
                    <a:pt x="52" y="23"/>
                    <a:pt x="51" y="25"/>
                    <a:pt x="51" y="25"/>
                  </a:cubicBezTo>
                  <a:cubicBezTo>
                    <a:pt x="50" y="26"/>
                    <a:pt x="48" y="24"/>
                    <a:pt x="48" y="24"/>
                  </a:cubicBezTo>
                  <a:cubicBezTo>
                    <a:pt x="46" y="25"/>
                    <a:pt x="45" y="27"/>
                    <a:pt x="42" y="28"/>
                  </a:cubicBezTo>
                  <a:cubicBezTo>
                    <a:pt x="41" y="28"/>
                    <a:pt x="42" y="29"/>
                    <a:pt x="41" y="30"/>
                  </a:cubicBezTo>
                  <a:cubicBezTo>
                    <a:pt x="39" y="30"/>
                    <a:pt x="39" y="31"/>
                    <a:pt x="39" y="33"/>
                  </a:cubicBezTo>
                  <a:cubicBezTo>
                    <a:pt x="35" y="33"/>
                    <a:pt x="34" y="30"/>
                    <a:pt x="32" y="33"/>
                  </a:cubicBezTo>
                  <a:cubicBezTo>
                    <a:pt x="31" y="33"/>
                    <a:pt x="31" y="34"/>
                    <a:pt x="32" y="34"/>
                  </a:cubicBezTo>
                  <a:cubicBezTo>
                    <a:pt x="32" y="38"/>
                    <a:pt x="27" y="31"/>
                    <a:pt x="27" y="35"/>
                  </a:cubicBezTo>
                  <a:cubicBezTo>
                    <a:pt x="26" y="35"/>
                    <a:pt x="26" y="33"/>
                    <a:pt x="26" y="33"/>
                  </a:cubicBezTo>
                  <a:cubicBezTo>
                    <a:pt x="24" y="35"/>
                    <a:pt x="23" y="32"/>
                    <a:pt x="19" y="33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20" y="30"/>
                    <a:pt x="20" y="28"/>
                  </a:cubicBezTo>
                  <a:cubicBezTo>
                    <a:pt x="20" y="25"/>
                    <a:pt x="16" y="27"/>
                    <a:pt x="14" y="27"/>
                  </a:cubicBezTo>
                  <a:cubicBezTo>
                    <a:pt x="13" y="24"/>
                    <a:pt x="16" y="25"/>
                    <a:pt x="18" y="24"/>
                  </a:cubicBezTo>
                  <a:cubicBezTo>
                    <a:pt x="18" y="24"/>
                    <a:pt x="20" y="22"/>
                    <a:pt x="20" y="22"/>
                  </a:cubicBezTo>
                  <a:cubicBezTo>
                    <a:pt x="21" y="22"/>
                    <a:pt x="22" y="24"/>
                    <a:pt x="24" y="23"/>
                  </a:cubicBezTo>
                  <a:cubicBezTo>
                    <a:pt x="24" y="21"/>
                    <a:pt x="23" y="21"/>
                    <a:pt x="22" y="20"/>
                  </a:cubicBezTo>
                  <a:cubicBezTo>
                    <a:pt x="21" y="20"/>
                    <a:pt x="14" y="20"/>
                    <a:pt x="12" y="22"/>
                  </a:cubicBezTo>
                  <a:cubicBezTo>
                    <a:pt x="10" y="24"/>
                    <a:pt x="12" y="22"/>
                    <a:pt x="8" y="21"/>
                  </a:cubicBezTo>
                  <a:cubicBezTo>
                    <a:pt x="5" y="20"/>
                    <a:pt x="2" y="21"/>
                    <a:pt x="6" y="18"/>
                  </a:cubicBezTo>
                  <a:cubicBezTo>
                    <a:pt x="6" y="16"/>
                    <a:pt x="2" y="18"/>
                    <a:pt x="1" y="16"/>
                  </a:cubicBezTo>
                  <a:cubicBezTo>
                    <a:pt x="3" y="14"/>
                    <a:pt x="5" y="10"/>
                    <a:pt x="0" y="12"/>
                  </a:cubicBezTo>
                  <a:cubicBezTo>
                    <a:pt x="1" y="11"/>
                    <a:pt x="2" y="10"/>
                    <a:pt x="4" y="10"/>
                  </a:cubicBezTo>
                  <a:cubicBezTo>
                    <a:pt x="5" y="10"/>
                    <a:pt x="4" y="8"/>
                    <a:pt x="6" y="8"/>
                  </a:cubicBezTo>
                  <a:cubicBezTo>
                    <a:pt x="8" y="8"/>
                    <a:pt x="6" y="5"/>
                    <a:pt x="7" y="4"/>
                  </a:cubicBezTo>
                  <a:cubicBezTo>
                    <a:pt x="7" y="4"/>
                    <a:pt x="9" y="4"/>
                    <a:pt x="9" y="4"/>
                  </a:cubicBezTo>
                  <a:cubicBezTo>
                    <a:pt x="11" y="4"/>
                    <a:pt x="10" y="2"/>
                    <a:pt x="12" y="2"/>
                  </a:cubicBezTo>
                  <a:cubicBezTo>
                    <a:pt x="12" y="1"/>
                    <a:pt x="14" y="1"/>
                    <a:pt x="1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2" name="Freeform 101"/>
            <p:cNvSpPr/>
            <p:nvPr/>
          </p:nvSpPr>
          <p:spPr bwMode="auto">
            <a:xfrm>
              <a:off x="1871109" y="1264715"/>
              <a:ext cx="387845" cy="190353"/>
            </a:xfrm>
            <a:custGeom>
              <a:avLst/>
              <a:gdLst>
                <a:gd name="T0" fmla="*/ 57 w 69"/>
                <a:gd name="T1" fmla="*/ 54 h 34"/>
                <a:gd name="T2" fmla="*/ 52 w 69"/>
                <a:gd name="T3" fmla="*/ 56 h 34"/>
                <a:gd name="T4" fmla="*/ 38 w 69"/>
                <a:gd name="T5" fmla="*/ 54 h 34"/>
                <a:gd name="T6" fmla="*/ 45 w 69"/>
                <a:gd name="T7" fmla="*/ 49 h 34"/>
                <a:gd name="T8" fmla="*/ 61 w 69"/>
                <a:gd name="T9" fmla="*/ 38 h 34"/>
                <a:gd name="T10" fmla="*/ 57 w 69"/>
                <a:gd name="T11" fmla="*/ 31 h 34"/>
                <a:gd name="T12" fmla="*/ 43 w 69"/>
                <a:gd name="T13" fmla="*/ 31 h 34"/>
                <a:gd name="T14" fmla="*/ 28 w 69"/>
                <a:gd name="T15" fmla="*/ 40 h 34"/>
                <a:gd name="T16" fmla="*/ 9 w 69"/>
                <a:gd name="T17" fmla="*/ 38 h 34"/>
                <a:gd name="T18" fmla="*/ 12 w 69"/>
                <a:gd name="T19" fmla="*/ 19 h 34"/>
                <a:gd name="T20" fmla="*/ 7 w 69"/>
                <a:gd name="T21" fmla="*/ 21 h 34"/>
                <a:gd name="T22" fmla="*/ 5 w 69"/>
                <a:gd name="T23" fmla="*/ 7 h 34"/>
                <a:gd name="T24" fmla="*/ 9 w 69"/>
                <a:gd name="T25" fmla="*/ 9 h 34"/>
                <a:gd name="T26" fmla="*/ 26 w 69"/>
                <a:gd name="T27" fmla="*/ 5 h 34"/>
                <a:gd name="T28" fmla="*/ 28 w 69"/>
                <a:gd name="T29" fmla="*/ 14 h 34"/>
                <a:gd name="T30" fmla="*/ 52 w 69"/>
                <a:gd name="T31" fmla="*/ 16 h 34"/>
                <a:gd name="T32" fmla="*/ 59 w 69"/>
                <a:gd name="T33" fmla="*/ 5 h 34"/>
                <a:gd name="T34" fmla="*/ 87 w 69"/>
                <a:gd name="T35" fmla="*/ 7 h 34"/>
                <a:gd name="T36" fmla="*/ 90 w 69"/>
                <a:gd name="T37" fmla="*/ 7 h 34"/>
                <a:gd name="T38" fmla="*/ 102 w 69"/>
                <a:gd name="T39" fmla="*/ 16 h 34"/>
                <a:gd name="T40" fmla="*/ 99 w 69"/>
                <a:gd name="T41" fmla="*/ 21 h 34"/>
                <a:gd name="T42" fmla="*/ 113 w 69"/>
                <a:gd name="T43" fmla="*/ 19 h 34"/>
                <a:gd name="T44" fmla="*/ 130 w 69"/>
                <a:gd name="T45" fmla="*/ 24 h 34"/>
                <a:gd name="T46" fmla="*/ 132 w 69"/>
                <a:gd name="T47" fmla="*/ 31 h 34"/>
                <a:gd name="T48" fmla="*/ 135 w 69"/>
                <a:gd name="T49" fmla="*/ 33 h 34"/>
                <a:gd name="T50" fmla="*/ 137 w 69"/>
                <a:gd name="T51" fmla="*/ 38 h 34"/>
                <a:gd name="T52" fmla="*/ 144 w 69"/>
                <a:gd name="T53" fmla="*/ 38 h 34"/>
                <a:gd name="T54" fmla="*/ 144 w 69"/>
                <a:gd name="T55" fmla="*/ 45 h 34"/>
                <a:gd name="T56" fmla="*/ 149 w 69"/>
                <a:gd name="T57" fmla="*/ 45 h 34"/>
                <a:gd name="T58" fmla="*/ 151 w 69"/>
                <a:gd name="T59" fmla="*/ 52 h 34"/>
                <a:gd name="T60" fmla="*/ 161 w 69"/>
                <a:gd name="T61" fmla="*/ 52 h 34"/>
                <a:gd name="T62" fmla="*/ 151 w 69"/>
                <a:gd name="T63" fmla="*/ 56 h 34"/>
                <a:gd name="T64" fmla="*/ 151 w 69"/>
                <a:gd name="T65" fmla="*/ 61 h 34"/>
                <a:gd name="T66" fmla="*/ 123 w 69"/>
                <a:gd name="T67" fmla="*/ 61 h 34"/>
                <a:gd name="T68" fmla="*/ 123 w 69"/>
                <a:gd name="T69" fmla="*/ 45 h 34"/>
                <a:gd name="T70" fmla="*/ 97 w 69"/>
                <a:gd name="T71" fmla="*/ 40 h 34"/>
                <a:gd name="T72" fmla="*/ 92 w 69"/>
                <a:gd name="T73" fmla="*/ 49 h 34"/>
                <a:gd name="T74" fmla="*/ 87 w 69"/>
                <a:gd name="T75" fmla="*/ 49 h 34"/>
                <a:gd name="T76" fmla="*/ 83 w 69"/>
                <a:gd name="T77" fmla="*/ 54 h 34"/>
                <a:gd name="T78" fmla="*/ 85 w 69"/>
                <a:gd name="T79" fmla="*/ 56 h 34"/>
                <a:gd name="T80" fmla="*/ 76 w 69"/>
                <a:gd name="T81" fmla="*/ 61 h 34"/>
                <a:gd name="T82" fmla="*/ 76 w 69"/>
                <a:gd name="T83" fmla="*/ 78 h 34"/>
                <a:gd name="T84" fmla="*/ 40 w 69"/>
                <a:gd name="T85" fmla="*/ 66 h 34"/>
                <a:gd name="T86" fmla="*/ 50 w 69"/>
                <a:gd name="T87" fmla="*/ 61 h 34"/>
                <a:gd name="T88" fmla="*/ 59 w 69"/>
                <a:gd name="T89" fmla="*/ 61 h 34"/>
                <a:gd name="T90" fmla="*/ 57 w 69"/>
                <a:gd name="T91" fmla="*/ 54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9" h="34">
                  <a:moveTo>
                    <a:pt x="24" y="23"/>
                  </a:moveTo>
                  <a:cubicBezTo>
                    <a:pt x="24" y="21"/>
                    <a:pt x="22" y="24"/>
                    <a:pt x="22" y="24"/>
                  </a:cubicBezTo>
                  <a:cubicBezTo>
                    <a:pt x="20" y="25"/>
                    <a:pt x="19" y="22"/>
                    <a:pt x="16" y="23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2" y="19"/>
                    <a:pt x="23" y="16"/>
                    <a:pt x="26" y="16"/>
                  </a:cubicBezTo>
                  <a:cubicBezTo>
                    <a:pt x="26" y="15"/>
                    <a:pt x="24" y="15"/>
                    <a:pt x="24" y="13"/>
                  </a:cubicBezTo>
                  <a:cubicBezTo>
                    <a:pt x="22" y="12"/>
                    <a:pt x="19" y="16"/>
                    <a:pt x="18" y="13"/>
                  </a:cubicBezTo>
                  <a:cubicBezTo>
                    <a:pt x="16" y="14"/>
                    <a:pt x="15" y="16"/>
                    <a:pt x="12" y="17"/>
                  </a:cubicBezTo>
                  <a:cubicBezTo>
                    <a:pt x="9" y="18"/>
                    <a:pt x="8" y="15"/>
                    <a:pt x="4" y="16"/>
                  </a:cubicBezTo>
                  <a:cubicBezTo>
                    <a:pt x="6" y="14"/>
                    <a:pt x="7" y="11"/>
                    <a:pt x="5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0" y="9"/>
                    <a:pt x="2" y="5"/>
                    <a:pt x="2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5" y="2"/>
                    <a:pt x="11" y="5"/>
                    <a:pt x="11" y="2"/>
                  </a:cubicBezTo>
                  <a:cubicBezTo>
                    <a:pt x="13" y="2"/>
                    <a:pt x="12" y="4"/>
                    <a:pt x="12" y="6"/>
                  </a:cubicBezTo>
                  <a:cubicBezTo>
                    <a:pt x="17" y="6"/>
                    <a:pt x="21" y="0"/>
                    <a:pt x="22" y="7"/>
                  </a:cubicBezTo>
                  <a:cubicBezTo>
                    <a:pt x="25" y="7"/>
                    <a:pt x="26" y="5"/>
                    <a:pt x="25" y="2"/>
                  </a:cubicBezTo>
                  <a:cubicBezTo>
                    <a:pt x="28" y="3"/>
                    <a:pt x="32" y="3"/>
                    <a:pt x="37" y="3"/>
                  </a:cubicBezTo>
                  <a:cubicBezTo>
                    <a:pt x="37" y="3"/>
                    <a:pt x="38" y="5"/>
                    <a:pt x="38" y="3"/>
                  </a:cubicBezTo>
                  <a:cubicBezTo>
                    <a:pt x="41" y="4"/>
                    <a:pt x="38" y="9"/>
                    <a:pt x="43" y="7"/>
                  </a:cubicBezTo>
                  <a:cubicBezTo>
                    <a:pt x="43" y="8"/>
                    <a:pt x="42" y="8"/>
                    <a:pt x="42" y="9"/>
                  </a:cubicBezTo>
                  <a:cubicBezTo>
                    <a:pt x="43" y="8"/>
                    <a:pt x="48" y="10"/>
                    <a:pt x="48" y="8"/>
                  </a:cubicBezTo>
                  <a:cubicBezTo>
                    <a:pt x="49" y="9"/>
                    <a:pt x="50" y="11"/>
                    <a:pt x="55" y="10"/>
                  </a:cubicBezTo>
                  <a:cubicBezTo>
                    <a:pt x="53" y="12"/>
                    <a:pt x="54" y="12"/>
                    <a:pt x="56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9" y="14"/>
                    <a:pt x="57" y="15"/>
                    <a:pt x="58" y="16"/>
                  </a:cubicBezTo>
                  <a:cubicBezTo>
                    <a:pt x="59" y="17"/>
                    <a:pt x="60" y="16"/>
                    <a:pt x="61" y="16"/>
                  </a:cubicBezTo>
                  <a:cubicBezTo>
                    <a:pt x="61" y="17"/>
                    <a:pt x="60" y="18"/>
                    <a:pt x="61" y="19"/>
                  </a:cubicBezTo>
                  <a:cubicBezTo>
                    <a:pt x="61" y="19"/>
                    <a:pt x="63" y="18"/>
                    <a:pt x="63" y="19"/>
                  </a:cubicBezTo>
                  <a:cubicBezTo>
                    <a:pt x="64" y="20"/>
                    <a:pt x="63" y="21"/>
                    <a:pt x="64" y="22"/>
                  </a:cubicBezTo>
                  <a:cubicBezTo>
                    <a:pt x="66" y="22"/>
                    <a:pt x="67" y="20"/>
                    <a:pt x="68" y="22"/>
                  </a:cubicBezTo>
                  <a:cubicBezTo>
                    <a:pt x="69" y="25"/>
                    <a:pt x="65" y="23"/>
                    <a:pt x="64" y="24"/>
                  </a:cubicBezTo>
                  <a:cubicBezTo>
                    <a:pt x="64" y="24"/>
                    <a:pt x="64" y="26"/>
                    <a:pt x="64" y="26"/>
                  </a:cubicBezTo>
                  <a:cubicBezTo>
                    <a:pt x="61" y="26"/>
                    <a:pt x="56" y="25"/>
                    <a:pt x="52" y="26"/>
                  </a:cubicBezTo>
                  <a:cubicBezTo>
                    <a:pt x="51" y="22"/>
                    <a:pt x="52" y="23"/>
                    <a:pt x="52" y="19"/>
                  </a:cubicBezTo>
                  <a:cubicBezTo>
                    <a:pt x="51" y="15"/>
                    <a:pt x="43" y="15"/>
                    <a:pt x="41" y="17"/>
                  </a:cubicBezTo>
                  <a:cubicBezTo>
                    <a:pt x="39" y="17"/>
                    <a:pt x="40" y="20"/>
                    <a:pt x="39" y="21"/>
                  </a:cubicBezTo>
                  <a:cubicBezTo>
                    <a:pt x="39" y="21"/>
                    <a:pt x="37" y="20"/>
                    <a:pt x="37" y="21"/>
                  </a:cubicBezTo>
                  <a:cubicBezTo>
                    <a:pt x="36" y="22"/>
                    <a:pt x="37" y="24"/>
                    <a:pt x="35" y="23"/>
                  </a:cubicBezTo>
                  <a:cubicBezTo>
                    <a:pt x="34" y="24"/>
                    <a:pt x="35" y="24"/>
                    <a:pt x="36" y="24"/>
                  </a:cubicBezTo>
                  <a:cubicBezTo>
                    <a:pt x="36" y="26"/>
                    <a:pt x="34" y="25"/>
                    <a:pt x="32" y="26"/>
                  </a:cubicBezTo>
                  <a:cubicBezTo>
                    <a:pt x="31" y="29"/>
                    <a:pt x="32" y="28"/>
                    <a:pt x="32" y="33"/>
                  </a:cubicBezTo>
                  <a:cubicBezTo>
                    <a:pt x="28" y="34"/>
                    <a:pt x="18" y="34"/>
                    <a:pt x="17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4" y="25"/>
                    <a:pt x="23" y="28"/>
                    <a:pt x="25" y="26"/>
                  </a:cubicBezTo>
                  <a:cubicBezTo>
                    <a:pt x="25" y="24"/>
                    <a:pt x="22" y="24"/>
                    <a:pt x="24" y="2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3" name="Freeform 102"/>
            <p:cNvSpPr/>
            <p:nvPr/>
          </p:nvSpPr>
          <p:spPr bwMode="auto">
            <a:xfrm>
              <a:off x="8265823" y="1415693"/>
              <a:ext cx="180835" cy="99935"/>
            </a:xfrm>
            <a:custGeom>
              <a:avLst/>
              <a:gdLst>
                <a:gd name="T0" fmla="*/ 76 w 32"/>
                <a:gd name="T1" fmla="*/ 7 h 18"/>
                <a:gd name="T2" fmla="*/ 76 w 32"/>
                <a:gd name="T3" fmla="*/ 16 h 18"/>
                <a:gd name="T4" fmla="*/ 71 w 32"/>
                <a:gd name="T5" fmla="*/ 16 h 18"/>
                <a:gd name="T6" fmla="*/ 71 w 32"/>
                <a:gd name="T7" fmla="*/ 23 h 18"/>
                <a:gd name="T8" fmla="*/ 62 w 32"/>
                <a:gd name="T9" fmla="*/ 30 h 18"/>
                <a:gd name="T10" fmla="*/ 52 w 32"/>
                <a:gd name="T11" fmla="*/ 21 h 18"/>
                <a:gd name="T12" fmla="*/ 45 w 32"/>
                <a:gd name="T13" fmla="*/ 26 h 18"/>
                <a:gd name="T14" fmla="*/ 33 w 32"/>
                <a:gd name="T15" fmla="*/ 37 h 18"/>
                <a:gd name="T16" fmla="*/ 2 w 32"/>
                <a:gd name="T17" fmla="*/ 37 h 18"/>
                <a:gd name="T18" fmla="*/ 0 w 32"/>
                <a:gd name="T19" fmla="*/ 26 h 18"/>
                <a:gd name="T20" fmla="*/ 12 w 32"/>
                <a:gd name="T21" fmla="*/ 30 h 18"/>
                <a:gd name="T22" fmla="*/ 24 w 32"/>
                <a:gd name="T23" fmla="*/ 21 h 18"/>
                <a:gd name="T24" fmla="*/ 29 w 32"/>
                <a:gd name="T25" fmla="*/ 16 h 18"/>
                <a:gd name="T26" fmla="*/ 36 w 32"/>
                <a:gd name="T27" fmla="*/ 12 h 18"/>
                <a:gd name="T28" fmla="*/ 40 w 32"/>
                <a:gd name="T29" fmla="*/ 12 h 18"/>
                <a:gd name="T30" fmla="*/ 45 w 32"/>
                <a:gd name="T31" fmla="*/ 7 h 18"/>
                <a:gd name="T32" fmla="*/ 57 w 32"/>
                <a:gd name="T33" fmla="*/ 7 h 18"/>
                <a:gd name="T34" fmla="*/ 76 w 32"/>
                <a:gd name="T35" fmla="*/ 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18">
                  <a:moveTo>
                    <a:pt x="32" y="3"/>
                  </a:moveTo>
                  <a:cubicBezTo>
                    <a:pt x="31" y="4"/>
                    <a:pt x="32" y="6"/>
                    <a:pt x="32" y="7"/>
                  </a:cubicBezTo>
                  <a:cubicBezTo>
                    <a:pt x="32" y="7"/>
                    <a:pt x="30" y="6"/>
                    <a:pt x="30" y="7"/>
                  </a:cubicBezTo>
                  <a:cubicBezTo>
                    <a:pt x="30" y="7"/>
                    <a:pt x="31" y="10"/>
                    <a:pt x="30" y="10"/>
                  </a:cubicBezTo>
                  <a:cubicBezTo>
                    <a:pt x="28" y="10"/>
                    <a:pt x="27" y="8"/>
                    <a:pt x="26" y="13"/>
                  </a:cubicBezTo>
                  <a:cubicBezTo>
                    <a:pt x="24" y="12"/>
                    <a:pt x="25" y="9"/>
                    <a:pt x="22" y="9"/>
                  </a:cubicBezTo>
                  <a:cubicBezTo>
                    <a:pt x="20" y="8"/>
                    <a:pt x="21" y="11"/>
                    <a:pt x="19" y="11"/>
                  </a:cubicBezTo>
                  <a:cubicBezTo>
                    <a:pt x="18" y="13"/>
                    <a:pt x="14" y="13"/>
                    <a:pt x="14" y="16"/>
                  </a:cubicBezTo>
                  <a:cubicBezTo>
                    <a:pt x="9" y="18"/>
                    <a:pt x="7" y="17"/>
                    <a:pt x="1" y="16"/>
                  </a:cubicBezTo>
                  <a:cubicBezTo>
                    <a:pt x="1" y="14"/>
                    <a:pt x="0" y="14"/>
                    <a:pt x="0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7" y="13"/>
                    <a:pt x="7" y="9"/>
                    <a:pt x="10" y="9"/>
                  </a:cubicBezTo>
                  <a:cubicBezTo>
                    <a:pt x="10" y="9"/>
                    <a:pt x="11" y="6"/>
                    <a:pt x="12" y="7"/>
                  </a:cubicBezTo>
                  <a:cubicBezTo>
                    <a:pt x="14" y="9"/>
                    <a:pt x="12" y="6"/>
                    <a:pt x="15" y="5"/>
                  </a:cubicBezTo>
                  <a:cubicBezTo>
                    <a:pt x="16" y="5"/>
                    <a:pt x="16" y="6"/>
                    <a:pt x="17" y="5"/>
                  </a:cubicBezTo>
                  <a:cubicBezTo>
                    <a:pt x="17" y="5"/>
                    <a:pt x="19" y="3"/>
                    <a:pt x="19" y="3"/>
                  </a:cubicBezTo>
                  <a:cubicBezTo>
                    <a:pt x="20" y="3"/>
                    <a:pt x="22" y="3"/>
                    <a:pt x="24" y="3"/>
                  </a:cubicBezTo>
                  <a:cubicBezTo>
                    <a:pt x="25" y="3"/>
                    <a:pt x="29" y="0"/>
                    <a:pt x="32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4" name="Freeform 103"/>
            <p:cNvSpPr/>
            <p:nvPr/>
          </p:nvSpPr>
          <p:spPr bwMode="auto">
            <a:xfrm>
              <a:off x="8760740" y="1453764"/>
              <a:ext cx="185594" cy="95176"/>
            </a:xfrm>
            <a:custGeom>
              <a:avLst/>
              <a:gdLst>
                <a:gd name="T0" fmla="*/ 71 w 33"/>
                <a:gd name="T1" fmla="*/ 5 h 17"/>
                <a:gd name="T2" fmla="*/ 78 w 33"/>
                <a:gd name="T3" fmla="*/ 31 h 17"/>
                <a:gd name="T4" fmla="*/ 73 w 33"/>
                <a:gd name="T5" fmla="*/ 26 h 17"/>
                <a:gd name="T6" fmla="*/ 73 w 33"/>
                <a:gd name="T7" fmla="*/ 35 h 17"/>
                <a:gd name="T8" fmla="*/ 61 w 33"/>
                <a:gd name="T9" fmla="*/ 38 h 17"/>
                <a:gd name="T10" fmla="*/ 59 w 33"/>
                <a:gd name="T11" fmla="*/ 40 h 17"/>
                <a:gd name="T12" fmla="*/ 52 w 33"/>
                <a:gd name="T13" fmla="*/ 40 h 17"/>
                <a:gd name="T14" fmla="*/ 52 w 33"/>
                <a:gd name="T15" fmla="*/ 31 h 17"/>
                <a:gd name="T16" fmla="*/ 24 w 33"/>
                <a:gd name="T17" fmla="*/ 26 h 17"/>
                <a:gd name="T18" fmla="*/ 0 w 33"/>
                <a:gd name="T19" fmla="*/ 14 h 17"/>
                <a:gd name="T20" fmla="*/ 5 w 33"/>
                <a:gd name="T21" fmla="*/ 7 h 17"/>
                <a:gd name="T22" fmla="*/ 9 w 33"/>
                <a:gd name="T23" fmla="*/ 9 h 17"/>
                <a:gd name="T24" fmla="*/ 24 w 33"/>
                <a:gd name="T25" fmla="*/ 16 h 17"/>
                <a:gd name="T26" fmla="*/ 28 w 33"/>
                <a:gd name="T27" fmla="*/ 16 h 17"/>
                <a:gd name="T28" fmla="*/ 31 w 33"/>
                <a:gd name="T29" fmla="*/ 21 h 17"/>
                <a:gd name="T30" fmla="*/ 35 w 33"/>
                <a:gd name="T31" fmla="*/ 9 h 17"/>
                <a:gd name="T32" fmla="*/ 40 w 33"/>
                <a:gd name="T33" fmla="*/ 16 h 17"/>
                <a:gd name="T34" fmla="*/ 71 w 33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17">
                  <a:moveTo>
                    <a:pt x="30" y="2"/>
                  </a:moveTo>
                  <a:cubicBezTo>
                    <a:pt x="28" y="8"/>
                    <a:pt x="33" y="8"/>
                    <a:pt x="33" y="13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2"/>
                    <a:pt x="32" y="14"/>
                    <a:pt x="31" y="15"/>
                  </a:cubicBezTo>
                  <a:cubicBezTo>
                    <a:pt x="30" y="16"/>
                    <a:pt x="28" y="16"/>
                    <a:pt x="26" y="16"/>
                  </a:cubicBezTo>
                  <a:cubicBezTo>
                    <a:pt x="26" y="16"/>
                    <a:pt x="26" y="1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6"/>
                    <a:pt x="20" y="14"/>
                    <a:pt x="22" y="13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8"/>
                    <a:pt x="0" y="6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6" y="5"/>
                    <a:pt x="9" y="5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3" y="7"/>
                    <a:pt x="12" y="9"/>
                    <a:pt x="13" y="9"/>
                  </a:cubicBezTo>
                  <a:cubicBezTo>
                    <a:pt x="17" y="8"/>
                    <a:pt x="12" y="6"/>
                    <a:pt x="15" y="4"/>
                  </a:cubicBezTo>
                  <a:cubicBezTo>
                    <a:pt x="17" y="3"/>
                    <a:pt x="17" y="7"/>
                    <a:pt x="17" y="7"/>
                  </a:cubicBezTo>
                  <a:cubicBezTo>
                    <a:pt x="21" y="7"/>
                    <a:pt x="23" y="0"/>
                    <a:pt x="30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5" name="Freeform 104"/>
            <p:cNvSpPr/>
            <p:nvPr/>
          </p:nvSpPr>
          <p:spPr bwMode="auto">
            <a:xfrm>
              <a:off x="8413346" y="1458523"/>
              <a:ext cx="325980" cy="123729"/>
            </a:xfrm>
            <a:custGeom>
              <a:avLst/>
              <a:gdLst>
                <a:gd name="T0" fmla="*/ 61 w 58"/>
                <a:gd name="T1" fmla="*/ 19 h 22"/>
                <a:gd name="T2" fmla="*/ 90 w 58"/>
                <a:gd name="T3" fmla="*/ 31 h 22"/>
                <a:gd name="T4" fmla="*/ 90 w 58"/>
                <a:gd name="T5" fmla="*/ 17 h 22"/>
                <a:gd name="T6" fmla="*/ 80 w 58"/>
                <a:gd name="T7" fmla="*/ 5 h 22"/>
                <a:gd name="T8" fmla="*/ 99 w 58"/>
                <a:gd name="T9" fmla="*/ 2 h 22"/>
                <a:gd name="T10" fmla="*/ 106 w 58"/>
                <a:gd name="T11" fmla="*/ 7 h 22"/>
                <a:gd name="T12" fmla="*/ 106 w 58"/>
                <a:gd name="T13" fmla="*/ 14 h 22"/>
                <a:gd name="T14" fmla="*/ 116 w 58"/>
                <a:gd name="T15" fmla="*/ 21 h 22"/>
                <a:gd name="T16" fmla="*/ 125 w 58"/>
                <a:gd name="T17" fmla="*/ 17 h 22"/>
                <a:gd name="T18" fmla="*/ 135 w 58"/>
                <a:gd name="T19" fmla="*/ 21 h 22"/>
                <a:gd name="T20" fmla="*/ 137 w 58"/>
                <a:gd name="T21" fmla="*/ 28 h 22"/>
                <a:gd name="T22" fmla="*/ 135 w 58"/>
                <a:gd name="T23" fmla="*/ 38 h 22"/>
                <a:gd name="T24" fmla="*/ 116 w 58"/>
                <a:gd name="T25" fmla="*/ 40 h 22"/>
                <a:gd name="T26" fmla="*/ 106 w 58"/>
                <a:gd name="T27" fmla="*/ 38 h 22"/>
                <a:gd name="T28" fmla="*/ 80 w 58"/>
                <a:gd name="T29" fmla="*/ 45 h 22"/>
                <a:gd name="T30" fmla="*/ 76 w 58"/>
                <a:gd name="T31" fmla="*/ 45 h 22"/>
                <a:gd name="T32" fmla="*/ 66 w 58"/>
                <a:gd name="T33" fmla="*/ 47 h 22"/>
                <a:gd name="T34" fmla="*/ 38 w 58"/>
                <a:gd name="T35" fmla="*/ 52 h 22"/>
                <a:gd name="T36" fmla="*/ 64 w 58"/>
                <a:gd name="T37" fmla="*/ 45 h 22"/>
                <a:gd name="T38" fmla="*/ 50 w 58"/>
                <a:gd name="T39" fmla="*/ 38 h 22"/>
                <a:gd name="T40" fmla="*/ 38 w 58"/>
                <a:gd name="T41" fmla="*/ 33 h 22"/>
                <a:gd name="T42" fmla="*/ 28 w 58"/>
                <a:gd name="T43" fmla="*/ 38 h 22"/>
                <a:gd name="T44" fmla="*/ 19 w 58"/>
                <a:gd name="T45" fmla="*/ 35 h 22"/>
                <a:gd name="T46" fmla="*/ 0 w 58"/>
                <a:gd name="T47" fmla="*/ 33 h 22"/>
                <a:gd name="T48" fmla="*/ 5 w 58"/>
                <a:gd name="T49" fmla="*/ 28 h 22"/>
                <a:gd name="T50" fmla="*/ 9 w 58"/>
                <a:gd name="T51" fmla="*/ 19 h 22"/>
                <a:gd name="T52" fmla="*/ 19 w 58"/>
                <a:gd name="T53" fmla="*/ 17 h 22"/>
                <a:gd name="T54" fmla="*/ 17 w 58"/>
                <a:gd name="T55" fmla="*/ 12 h 22"/>
                <a:gd name="T56" fmla="*/ 21 w 58"/>
                <a:gd name="T57" fmla="*/ 12 h 22"/>
                <a:gd name="T58" fmla="*/ 31 w 58"/>
                <a:gd name="T59" fmla="*/ 7 h 22"/>
                <a:gd name="T60" fmla="*/ 45 w 58"/>
                <a:gd name="T61" fmla="*/ 12 h 22"/>
                <a:gd name="T62" fmla="*/ 47 w 58"/>
                <a:gd name="T63" fmla="*/ 17 h 22"/>
                <a:gd name="T64" fmla="*/ 52 w 58"/>
                <a:gd name="T65" fmla="*/ 17 h 22"/>
                <a:gd name="T66" fmla="*/ 52 w 58"/>
                <a:gd name="T67" fmla="*/ 24 h 22"/>
                <a:gd name="T68" fmla="*/ 61 w 58"/>
                <a:gd name="T69" fmla="*/ 19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8" h="22">
                  <a:moveTo>
                    <a:pt x="26" y="8"/>
                  </a:moveTo>
                  <a:cubicBezTo>
                    <a:pt x="25" y="12"/>
                    <a:pt x="35" y="10"/>
                    <a:pt x="38" y="13"/>
                  </a:cubicBezTo>
                  <a:cubicBezTo>
                    <a:pt x="40" y="8"/>
                    <a:pt x="30" y="7"/>
                    <a:pt x="38" y="7"/>
                  </a:cubicBezTo>
                  <a:cubicBezTo>
                    <a:pt x="39" y="2"/>
                    <a:pt x="32" y="7"/>
                    <a:pt x="34" y="2"/>
                  </a:cubicBezTo>
                  <a:cubicBezTo>
                    <a:pt x="38" y="3"/>
                    <a:pt x="38" y="0"/>
                    <a:pt x="42" y="1"/>
                  </a:cubicBezTo>
                  <a:cubicBezTo>
                    <a:pt x="41" y="3"/>
                    <a:pt x="44" y="3"/>
                    <a:pt x="45" y="3"/>
                  </a:cubicBezTo>
                  <a:cubicBezTo>
                    <a:pt x="45" y="4"/>
                    <a:pt x="44" y="5"/>
                    <a:pt x="45" y="6"/>
                  </a:cubicBezTo>
                  <a:cubicBezTo>
                    <a:pt x="46" y="7"/>
                    <a:pt x="48" y="7"/>
                    <a:pt x="49" y="9"/>
                  </a:cubicBezTo>
                  <a:cubicBezTo>
                    <a:pt x="51" y="8"/>
                    <a:pt x="51" y="7"/>
                    <a:pt x="53" y="7"/>
                  </a:cubicBezTo>
                  <a:cubicBezTo>
                    <a:pt x="55" y="7"/>
                    <a:pt x="56" y="8"/>
                    <a:pt x="57" y="9"/>
                  </a:cubicBezTo>
                  <a:cubicBezTo>
                    <a:pt x="57" y="9"/>
                    <a:pt x="58" y="11"/>
                    <a:pt x="58" y="12"/>
                  </a:cubicBezTo>
                  <a:cubicBezTo>
                    <a:pt x="56" y="13"/>
                    <a:pt x="58" y="13"/>
                    <a:pt x="57" y="16"/>
                  </a:cubicBezTo>
                  <a:cubicBezTo>
                    <a:pt x="54" y="13"/>
                    <a:pt x="52" y="17"/>
                    <a:pt x="49" y="17"/>
                  </a:cubicBezTo>
                  <a:cubicBezTo>
                    <a:pt x="47" y="18"/>
                    <a:pt x="47" y="16"/>
                    <a:pt x="45" y="16"/>
                  </a:cubicBezTo>
                  <a:cubicBezTo>
                    <a:pt x="41" y="16"/>
                    <a:pt x="37" y="18"/>
                    <a:pt x="34" y="19"/>
                  </a:cubicBezTo>
                  <a:cubicBezTo>
                    <a:pt x="34" y="19"/>
                    <a:pt x="32" y="18"/>
                    <a:pt x="32" y="19"/>
                  </a:cubicBezTo>
                  <a:cubicBezTo>
                    <a:pt x="31" y="20"/>
                    <a:pt x="30" y="19"/>
                    <a:pt x="28" y="20"/>
                  </a:cubicBezTo>
                  <a:cubicBezTo>
                    <a:pt x="27" y="20"/>
                    <a:pt x="21" y="22"/>
                    <a:pt x="16" y="22"/>
                  </a:cubicBezTo>
                  <a:cubicBezTo>
                    <a:pt x="17" y="18"/>
                    <a:pt x="23" y="19"/>
                    <a:pt x="27" y="19"/>
                  </a:cubicBezTo>
                  <a:cubicBezTo>
                    <a:pt x="28" y="14"/>
                    <a:pt x="23" y="17"/>
                    <a:pt x="21" y="16"/>
                  </a:cubicBezTo>
                  <a:cubicBezTo>
                    <a:pt x="19" y="16"/>
                    <a:pt x="19" y="15"/>
                    <a:pt x="16" y="14"/>
                  </a:cubicBezTo>
                  <a:cubicBezTo>
                    <a:pt x="14" y="13"/>
                    <a:pt x="14" y="16"/>
                    <a:pt x="12" y="16"/>
                  </a:cubicBezTo>
                  <a:cubicBezTo>
                    <a:pt x="10" y="17"/>
                    <a:pt x="10" y="15"/>
                    <a:pt x="8" y="15"/>
                  </a:cubicBezTo>
                  <a:cubicBezTo>
                    <a:pt x="6" y="15"/>
                    <a:pt x="2" y="16"/>
                    <a:pt x="0" y="14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3" y="11"/>
                    <a:pt x="3" y="8"/>
                    <a:pt x="4" y="8"/>
                  </a:cubicBezTo>
                  <a:cubicBezTo>
                    <a:pt x="5" y="7"/>
                    <a:pt x="7" y="8"/>
                    <a:pt x="8" y="7"/>
                  </a:cubicBezTo>
                  <a:cubicBezTo>
                    <a:pt x="9" y="6"/>
                    <a:pt x="4" y="5"/>
                    <a:pt x="7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4" y="3"/>
                    <a:pt x="18" y="4"/>
                    <a:pt x="19" y="5"/>
                  </a:cubicBezTo>
                  <a:cubicBezTo>
                    <a:pt x="20" y="5"/>
                    <a:pt x="19" y="6"/>
                    <a:pt x="20" y="7"/>
                  </a:cubicBezTo>
                  <a:cubicBezTo>
                    <a:pt x="20" y="7"/>
                    <a:pt x="22" y="7"/>
                    <a:pt x="22" y="7"/>
                  </a:cubicBezTo>
                  <a:cubicBezTo>
                    <a:pt x="23" y="8"/>
                    <a:pt x="20" y="11"/>
                    <a:pt x="22" y="10"/>
                  </a:cubicBezTo>
                  <a:cubicBezTo>
                    <a:pt x="23" y="10"/>
                    <a:pt x="24" y="7"/>
                    <a:pt x="26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6" name="Freeform 105"/>
            <p:cNvSpPr/>
            <p:nvPr/>
          </p:nvSpPr>
          <p:spPr bwMode="auto">
            <a:xfrm>
              <a:off x="8187303" y="1589391"/>
              <a:ext cx="259356" cy="173696"/>
            </a:xfrm>
            <a:custGeom>
              <a:avLst/>
              <a:gdLst>
                <a:gd name="T0" fmla="*/ 14 w 46"/>
                <a:gd name="T1" fmla="*/ 0 h 31"/>
                <a:gd name="T2" fmla="*/ 62 w 46"/>
                <a:gd name="T3" fmla="*/ 5 h 31"/>
                <a:gd name="T4" fmla="*/ 66 w 46"/>
                <a:gd name="T5" fmla="*/ 5 h 31"/>
                <a:gd name="T6" fmla="*/ 78 w 46"/>
                <a:gd name="T7" fmla="*/ 7 h 31"/>
                <a:gd name="T8" fmla="*/ 90 w 46"/>
                <a:gd name="T9" fmla="*/ 7 h 31"/>
                <a:gd name="T10" fmla="*/ 92 w 46"/>
                <a:gd name="T11" fmla="*/ 9 h 31"/>
                <a:gd name="T12" fmla="*/ 109 w 46"/>
                <a:gd name="T13" fmla="*/ 21 h 31"/>
                <a:gd name="T14" fmla="*/ 83 w 46"/>
                <a:gd name="T15" fmla="*/ 26 h 31"/>
                <a:gd name="T16" fmla="*/ 81 w 46"/>
                <a:gd name="T17" fmla="*/ 31 h 31"/>
                <a:gd name="T18" fmla="*/ 76 w 46"/>
                <a:gd name="T19" fmla="*/ 28 h 31"/>
                <a:gd name="T20" fmla="*/ 73 w 46"/>
                <a:gd name="T21" fmla="*/ 31 h 31"/>
                <a:gd name="T22" fmla="*/ 76 w 46"/>
                <a:gd name="T23" fmla="*/ 33 h 31"/>
                <a:gd name="T24" fmla="*/ 69 w 46"/>
                <a:gd name="T25" fmla="*/ 38 h 31"/>
                <a:gd name="T26" fmla="*/ 69 w 46"/>
                <a:gd name="T27" fmla="*/ 42 h 31"/>
                <a:gd name="T28" fmla="*/ 64 w 46"/>
                <a:gd name="T29" fmla="*/ 42 h 31"/>
                <a:gd name="T30" fmla="*/ 59 w 46"/>
                <a:gd name="T31" fmla="*/ 47 h 31"/>
                <a:gd name="T32" fmla="*/ 59 w 46"/>
                <a:gd name="T33" fmla="*/ 59 h 31"/>
                <a:gd name="T34" fmla="*/ 26 w 46"/>
                <a:gd name="T35" fmla="*/ 68 h 31"/>
                <a:gd name="T36" fmla="*/ 0 w 46"/>
                <a:gd name="T37" fmla="*/ 52 h 31"/>
                <a:gd name="T38" fmla="*/ 7 w 46"/>
                <a:gd name="T39" fmla="*/ 45 h 31"/>
                <a:gd name="T40" fmla="*/ 12 w 46"/>
                <a:gd name="T41" fmla="*/ 40 h 31"/>
                <a:gd name="T42" fmla="*/ 7 w 46"/>
                <a:gd name="T43" fmla="*/ 28 h 31"/>
                <a:gd name="T44" fmla="*/ 14 w 46"/>
                <a:gd name="T45" fmla="*/ 26 h 31"/>
                <a:gd name="T46" fmla="*/ 19 w 46"/>
                <a:gd name="T47" fmla="*/ 14 h 31"/>
                <a:gd name="T48" fmla="*/ 14 w 46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31">
                  <a:moveTo>
                    <a:pt x="6" y="0"/>
                  </a:moveTo>
                  <a:cubicBezTo>
                    <a:pt x="13" y="1"/>
                    <a:pt x="21" y="0"/>
                    <a:pt x="26" y="2"/>
                  </a:cubicBezTo>
                  <a:cubicBezTo>
                    <a:pt x="26" y="2"/>
                    <a:pt x="28" y="1"/>
                    <a:pt x="28" y="2"/>
                  </a:cubicBezTo>
                  <a:cubicBezTo>
                    <a:pt x="29" y="3"/>
                    <a:pt x="32" y="2"/>
                    <a:pt x="33" y="3"/>
                  </a:cubicBezTo>
                  <a:cubicBezTo>
                    <a:pt x="35" y="5"/>
                    <a:pt x="33" y="1"/>
                    <a:pt x="38" y="3"/>
                  </a:cubicBezTo>
                  <a:cubicBezTo>
                    <a:pt x="38" y="3"/>
                    <a:pt x="38" y="4"/>
                    <a:pt x="39" y="4"/>
                  </a:cubicBezTo>
                  <a:cubicBezTo>
                    <a:pt x="40" y="4"/>
                    <a:pt x="46" y="6"/>
                    <a:pt x="46" y="9"/>
                  </a:cubicBezTo>
                  <a:cubicBezTo>
                    <a:pt x="42" y="9"/>
                    <a:pt x="38" y="10"/>
                    <a:pt x="35" y="11"/>
                  </a:cubicBezTo>
                  <a:cubicBezTo>
                    <a:pt x="34" y="11"/>
                    <a:pt x="35" y="13"/>
                    <a:pt x="34" y="13"/>
                  </a:cubicBezTo>
                  <a:cubicBezTo>
                    <a:pt x="33" y="14"/>
                    <a:pt x="33" y="12"/>
                    <a:pt x="32" y="12"/>
                  </a:cubicBezTo>
                  <a:cubicBezTo>
                    <a:pt x="32" y="12"/>
                    <a:pt x="30" y="14"/>
                    <a:pt x="31" y="13"/>
                  </a:cubicBezTo>
                  <a:cubicBezTo>
                    <a:pt x="30" y="14"/>
                    <a:pt x="32" y="15"/>
                    <a:pt x="32" y="14"/>
                  </a:cubicBezTo>
                  <a:cubicBezTo>
                    <a:pt x="31" y="16"/>
                    <a:pt x="30" y="15"/>
                    <a:pt x="29" y="16"/>
                  </a:cubicBezTo>
                  <a:cubicBezTo>
                    <a:pt x="29" y="16"/>
                    <a:pt x="30" y="18"/>
                    <a:pt x="29" y="18"/>
                  </a:cubicBezTo>
                  <a:cubicBezTo>
                    <a:pt x="29" y="18"/>
                    <a:pt x="27" y="18"/>
                    <a:pt x="27" y="18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2"/>
                    <a:pt x="25" y="24"/>
                    <a:pt x="25" y="25"/>
                  </a:cubicBezTo>
                  <a:cubicBezTo>
                    <a:pt x="19" y="25"/>
                    <a:pt x="20" y="31"/>
                    <a:pt x="11" y="29"/>
                  </a:cubicBezTo>
                  <a:cubicBezTo>
                    <a:pt x="12" y="22"/>
                    <a:pt x="4" y="23"/>
                    <a:pt x="0" y="22"/>
                  </a:cubicBezTo>
                  <a:cubicBezTo>
                    <a:pt x="0" y="20"/>
                    <a:pt x="3" y="20"/>
                    <a:pt x="3" y="19"/>
                  </a:cubicBezTo>
                  <a:cubicBezTo>
                    <a:pt x="4" y="19"/>
                    <a:pt x="1" y="16"/>
                    <a:pt x="5" y="17"/>
                  </a:cubicBezTo>
                  <a:cubicBezTo>
                    <a:pt x="5" y="15"/>
                    <a:pt x="3" y="14"/>
                    <a:pt x="3" y="12"/>
                  </a:cubicBezTo>
                  <a:cubicBezTo>
                    <a:pt x="5" y="14"/>
                    <a:pt x="5" y="13"/>
                    <a:pt x="6" y="11"/>
                  </a:cubicBezTo>
                  <a:cubicBezTo>
                    <a:pt x="6" y="9"/>
                    <a:pt x="8" y="10"/>
                    <a:pt x="8" y="6"/>
                  </a:cubicBezTo>
                  <a:cubicBezTo>
                    <a:pt x="9" y="3"/>
                    <a:pt x="4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7" name="Freeform 106"/>
            <p:cNvSpPr/>
            <p:nvPr/>
          </p:nvSpPr>
          <p:spPr bwMode="auto">
            <a:xfrm>
              <a:off x="8710773" y="1622703"/>
              <a:ext cx="54727" cy="40449"/>
            </a:xfrm>
            <a:custGeom>
              <a:avLst/>
              <a:gdLst>
                <a:gd name="T0" fmla="*/ 2 w 10"/>
                <a:gd name="T1" fmla="*/ 0 h 7"/>
                <a:gd name="T2" fmla="*/ 18 w 10"/>
                <a:gd name="T3" fmla="*/ 0 h 7"/>
                <a:gd name="T4" fmla="*/ 21 w 10"/>
                <a:gd name="T5" fmla="*/ 12 h 7"/>
                <a:gd name="T6" fmla="*/ 16 w 10"/>
                <a:gd name="T7" fmla="*/ 17 h 7"/>
                <a:gd name="T8" fmla="*/ 0 w 10"/>
                <a:gd name="T9" fmla="*/ 10 h 7"/>
                <a:gd name="T10" fmla="*/ 2 w 10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8" y="2"/>
                    <a:pt x="10" y="3"/>
                    <a:pt x="9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8" name="Freeform 107"/>
            <p:cNvSpPr/>
            <p:nvPr/>
          </p:nvSpPr>
          <p:spPr bwMode="auto">
            <a:xfrm>
              <a:off x="8996302" y="1606046"/>
              <a:ext cx="130868" cy="90418"/>
            </a:xfrm>
            <a:custGeom>
              <a:avLst/>
              <a:gdLst>
                <a:gd name="T0" fmla="*/ 50 w 23"/>
                <a:gd name="T1" fmla="*/ 2 h 16"/>
                <a:gd name="T2" fmla="*/ 53 w 23"/>
                <a:gd name="T3" fmla="*/ 17 h 16"/>
                <a:gd name="T4" fmla="*/ 48 w 23"/>
                <a:gd name="T5" fmla="*/ 21 h 16"/>
                <a:gd name="T6" fmla="*/ 33 w 23"/>
                <a:gd name="T7" fmla="*/ 24 h 16"/>
                <a:gd name="T8" fmla="*/ 10 w 23"/>
                <a:gd name="T9" fmla="*/ 38 h 16"/>
                <a:gd name="T10" fmla="*/ 7 w 23"/>
                <a:gd name="T11" fmla="*/ 26 h 16"/>
                <a:gd name="T12" fmla="*/ 2 w 23"/>
                <a:gd name="T13" fmla="*/ 21 h 16"/>
                <a:gd name="T14" fmla="*/ 2 w 23"/>
                <a:gd name="T15" fmla="*/ 7 h 16"/>
                <a:gd name="T16" fmla="*/ 7 w 23"/>
                <a:gd name="T17" fmla="*/ 2 h 16"/>
                <a:gd name="T18" fmla="*/ 17 w 23"/>
                <a:gd name="T19" fmla="*/ 0 h 16"/>
                <a:gd name="T20" fmla="*/ 38 w 23"/>
                <a:gd name="T21" fmla="*/ 5 h 16"/>
                <a:gd name="T22" fmla="*/ 50 w 23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16">
                  <a:moveTo>
                    <a:pt x="21" y="1"/>
                  </a:moveTo>
                  <a:cubicBezTo>
                    <a:pt x="23" y="1"/>
                    <a:pt x="21" y="5"/>
                    <a:pt x="22" y="7"/>
                  </a:cubicBezTo>
                  <a:cubicBezTo>
                    <a:pt x="20" y="6"/>
                    <a:pt x="20" y="8"/>
                    <a:pt x="20" y="9"/>
                  </a:cubicBezTo>
                  <a:cubicBezTo>
                    <a:pt x="16" y="7"/>
                    <a:pt x="15" y="14"/>
                    <a:pt x="14" y="10"/>
                  </a:cubicBezTo>
                  <a:cubicBezTo>
                    <a:pt x="11" y="13"/>
                    <a:pt x="9" y="16"/>
                    <a:pt x="4" y="16"/>
                  </a:cubicBezTo>
                  <a:cubicBezTo>
                    <a:pt x="3" y="15"/>
                    <a:pt x="3" y="14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7"/>
                    <a:pt x="1" y="5"/>
                    <a:pt x="1" y="3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2"/>
                    <a:pt x="14" y="0"/>
                    <a:pt x="16" y="2"/>
                  </a:cubicBezTo>
                  <a:cubicBezTo>
                    <a:pt x="18" y="2"/>
                    <a:pt x="21" y="3"/>
                    <a:pt x="21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9" name="Freeform 108"/>
            <p:cNvSpPr/>
            <p:nvPr/>
          </p:nvSpPr>
          <p:spPr bwMode="auto">
            <a:xfrm>
              <a:off x="933621" y="1961883"/>
              <a:ext cx="285529" cy="140385"/>
            </a:xfrm>
            <a:custGeom>
              <a:avLst/>
              <a:gdLst>
                <a:gd name="T0" fmla="*/ 87 w 51"/>
                <a:gd name="T1" fmla="*/ 0 h 25"/>
                <a:gd name="T2" fmla="*/ 99 w 51"/>
                <a:gd name="T3" fmla="*/ 7 h 25"/>
                <a:gd name="T4" fmla="*/ 106 w 51"/>
                <a:gd name="T5" fmla="*/ 9 h 25"/>
                <a:gd name="T6" fmla="*/ 104 w 51"/>
                <a:gd name="T7" fmla="*/ 14 h 25"/>
                <a:gd name="T8" fmla="*/ 118 w 51"/>
                <a:gd name="T9" fmla="*/ 24 h 25"/>
                <a:gd name="T10" fmla="*/ 108 w 51"/>
                <a:gd name="T11" fmla="*/ 40 h 25"/>
                <a:gd name="T12" fmla="*/ 101 w 51"/>
                <a:gd name="T13" fmla="*/ 42 h 25"/>
                <a:gd name="T14" fmla="*/ 89 w 51"/>
                <a:gd name="T15" fmla="*/ 47 h 25"/>
                <a:gd name="T16" fmla="*/ 82 w 51"/>
                <a:gd name="T17" fmla="*/ 52 h 25"/>
                <a:gd name="T18" fmla="*/ 75 w 51"/>
                <a:gd name="T19" fmla="*/ 54 h 25"/>
                <a:gd name="T20" fmla="*/ 42 w 51"/>
                <a:gd name="T21" fmla="*/ 57 h 25"/>
                <a:gd name="T22" fmla="*/ 40 w 51"/>
                <a:gd name="T23" fmla="*/ 54 h 25"/>
                <a:gd name="T24" fmla="*/ 28 w 51"/>
                <a:gd name="T25" fmla="*/ 47 h 25"/>
                <a:gd name="T26" fmla="*/ 24 w 51"/>
                <a:gd name="T27" fmla="*/ 45 h 25"/>
                <a:gd name="T28" fmla="*/ 28 w 51"/>
                <a:gd name="T29" fmla="*/ 42 h 25"/>
                <a:gd name="T30" fmla="*/ 21 w 51"/>
                <a:gd name="T31" fmla="*/ 38 h 25"/>
                <a:gd name="T32" fmla="*/ 21 w 51"/>
                <a:gd name="T33" fmla="*/ 21 h 25"/>
                <a:gd name="T34" fmla="*/ 5 w 51"/>
                <a:gd name="T35" fmla="*/ 24 h 25"/>
                <a:gd name="T36" fmla="*/ 9 w 51"/>
                <a:gd name="T37" fmla="*/ 12 h 25"/>
                <a:gd name="T38" fmla="*/ 31 w 51"/>
                <a:gd name="T39" fmla="*/ 12 h 25"/>
                <a:gd name="T40" fmla="*/ 35 w 51"/>
                <a:gd name="T41" fmla="*/ 24 h 25"/>
                <a:gd name="T42" fmla="*/ 42 w 51"/>
                <a:gd name="T43" fmla="*/ 12 h 25"/>
                <a:gd name="T44" fmla="*/ 59 w 51"/>
                <a:gd name="T45" fmla="*/ 19 h 25"/>
                <a:gd name="T46" fmla="*/ 64 w 51"/>
                <a:gd name="T47" fmla="*/ 12 h 25"/>
                <a:gd name="T48" fmla="*/ 82 w 51"/>
                <a:gd name="T49" fmla="*/ 9 h 25"/>
                <a:gd name="T50" fmla="*/ 87 w 51"/>
                <a:gd name="T51" fmla="*/ 0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25">
                  <a:moveTo>
                    <a:pt x="37" y="0"/>
                  </a:moveTo>
                  <a:cubicBezTo>
                    <a:pt x="38" y="1"/>
                    <a:pt x="40" y="2"/>
                    <a:pt x="42" y="3"/>
                  </a:cubicBezTo>
                  <a:cubicBezTo>
                    <a:pt x="42" y="3"/>
                    <a:pt x="45" y="4"/>
                    <a:pt x="45" y="4"/>
                  </a:cubicBezTo>
                  <a:cubicBezTo>
                    <a:pt x="45" y="4"/>
                    <a:pt x="44" y="6"/>
                    <a:pt x="44" y="6"/>
                  </a:cubicBezTo>
                  <a:cubicBezTo>
                    <a:pt x="44" y="8"/>
                    <a:pt x="47" y="11"/>
                    <a:pt x="50" y="10"/>
                  </a:cubicBezTo>
                  <a:cubicBezTo>
                    <a:pt x="51" y="13"/>
                    <a:pt x="49" y="15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1" y="19"/>
                    <a:pt x="41" y="20"/>
                    <a:pt x="38" y="20"/>
                  </a:cubicBezTo>
                  <a:cubicBezTo>
                    <a:pt x="38" y="20"/>
                    <a:pt x="35" y="22"/>
                    <a:pt x="35" y="22"/>
                  </a:cubicBezTo>
                  <a:cubicBezTo>
                    <a:pt x="34" y="23"/>
                    <a:pt x="34" y="22"/>
                    <a:pt x="32" y="23"/>
                  </a:cubicBezTo>
                  <a:cubicBezTo>
                    <a:pt x="31" y="23"/>
                    <a:pt x="22" y="25"/>
                    <a:pt x="18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5" y="23"/>
                    <a:pt x="14" y="21"/>
                    <a:pt x="12" y="20"/>
                  </a:cubicBezTo>
                  <a:cubicBezTo>
                    <a:pt x="11" y="20"/>
                    <a:pt x="11" y="19"/>
                    <a:pt x="10" y="19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4" y="7"/>
                    <a:pt x="4" y="13"/>
                    <a:pt x="2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3" y="5"/>
                  </a:cubicBezTo>
                  <a:cubicBezTo>
                    <a:pt x="14" y="8"/>
                    <a:pt x="17" y="7"/>
                    <a:pt x="15" y="10"/>
                  </a:cubicBezTo>
                  <a:cubicBezTo>
                    <a:pt x="18" y="10"/>
                    <a:pt x="18" y="8"/>
                    <a:pt x="18" y="5"/>
                  </a:cubicBezTo>
                  <a:cubicBezTo>
                    <a:pt x="19" y="7"/>
                    <a:pt x="29" y="2"/>
                    <a:pt x="25" y="8"/>
                  </a:cubicBezTo>
                  <a:cubicBezTo>
                    <a:pt x="28" y="9"/>
                    <a:pt x="27" y="6"/>
                    <a:pt x="27" y="5"/>
                  </a:cubicBezTo>
                  <a:cubicBezTo>
                    <a:pt x="29" y="4"/>
                    <a:pt x="32" y="5"/>
                    <a:pt x="35" y="4"/>
                  </a:cubicBezTo>
                  <a:cubicBezTo>
                    <a:pt x="36" y="3"/>
                    <a:pt x="37" y="2"/>
                    <a:pt x="3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0" name="Freeform 109"/>
            <p:cNvSpPr/>
            <p:nvPr/>
          </p:nvSpPr>
          <p:spPr bwMode="auto">
            <a:xfrm>
              <a:off x="9227104" y="1998650"/>
              <a:ext cx="168939" cy="123729"/>
            </a:xfrm>
            <a:custGeom>
              <a:avLst/>
              <a:gdLst>
                <a:gd name="T0" fmla="*/ 19 w 30"/>
                <a:gd name="T1" fmla="*/ 0 h 22"/>
                <a:gd name="T2" fmla="*/ 36 w 30"/>
                <a:gd name="T3" fmla="*/ 17 h 22"/>
                <a:gd name="T4" fmla="*/ 40 w 30"/>
                <a:gd name="T5" fmla="*/ 14 h 22"/>
                <a:gd name="T6" fmla="*/ 50 w 30"/>
                <a:gd name="T7" fmla="*/ 24 h 22"/>
                <a:gd name="T8" fmla="*/ 62 w 30"/>
                <a:gd name="T9" fmla="*/ 38 h 22"/>
                <a:gd name="T10" fmla="*/ 71 w 30"/>
                <a:gd name="T11" fmla="*/ 40 h 22"/>
                <a:gd name="T12" fmla="*/ 36 w 30"/>
                <a:gd name="T13" fmla="*/ 43 h 22"/>
                <a:gd name="T14" fmla="*/ 21 w 30"/>
                <a:gd name="T15" fmla="*/ 52 h 22"/>
                <a:gd name="T16" fmla="*/ 0 w 30"/>
                <a:gd name="T17" fmla="*/ 43 h 22"/>
                <a:gd name="T18" fmla="*/ 5 w 30"/>
                <a:gd name="T19" fmla="*/ 40 h 22"/>
                <a:gd name="T20" fmla="*/ 7 w 30"/>
                <a:gd name="T21" fmla="*/ 33 h 22"/>
                <a:gd name="T22" fmla="*/ 7 w 30"/>
                <a:gd name="T23" fmla="*/ 9 h 22"/>
                <a:gd name="T24" fmla="*/ 19 w 30"/>
                <a:gd name="T25" fmla="*/ 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2">
                  <a:moveTo>
                    <a:pt x="8" y="0"/>
                  </a:moveTo>
                  <a:cubicBezTo>
                    <a:pt x="10" y="3"/>
                    <a:pt x="16" y="2"/>
                    <a:pt x="15" y="7"/>
                  </a:cubicBezTo>
                  <a:cubicBezTo>
                    <a:pt x="16" y="8"/>
                    <a:pt x="18" y="6"/>
                    <a:pt x="17" y="6"/>
                  </a:cubicBezTo>
                  <a:cubicBezTo>
                    <a:pt x="19" y="7"/>
                    <a:pt x="18" y="10"/>
                    <a:pt x="21" y="10"/>
                  </a:cubicBezTo>
                  <a:cubicBezTo>
                    <a:pt x="23" y="10"/>
                    <a:pt x="24" y="14"/>
                    <a:pt x="26" y="16"/>
                  </a:cubicBezTo>
                  <a:cubicBezTo>
                    <a:pt x="29" y="15"/>
                    <a:pt x="28" y="15"/>
                    <a:pt x="30" y="17"/>
                  </a:cubicBezTo>
                  <a:cubicBezTo>
                    <a:pt x="28" y="20"/>
                    <a:pt x="20" y="17"/>
                    <a:pt x="15" y="18"/>
                  </a:cubicBezTo>
                  <a:cubicBezTo>
                    <a:pt x="13" y="19"/>
                    <a:pt x="10" y="19"/>
                    <a:pt x="9" y="22"/>
                  </a:cubicBezTo>
                  <a:cubicBezTo>
                    <a:pt x="6" y="20"/>
                    <a:pt x="5" y="17"/>
                    <a:pt x="0" y="18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1" y="15"/>
                    <a:pt x="1" y="14"/>
                    <a:pt x="3" y="14"/>
                  </a:cubicBezTo>
                  <a:cubicBezTo>
                    <a:pt x="1" y="10"/>
                    <a:pt x="4" y="9"/>
                    <a:pt x="3" y="4"/>
                  </a:cubicBezTo>
                  <a:cubicBezTo>
                    <a:pt x="6" y="3"/>
                    <a:pt x="8" y="3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1" name="Freeform 110"/>
            <p:cNvSpPr/>
            <p:nvPr/>
          </p:nvSpPr>
          <p:spPr bwMode="auto">
            <a:xfrm>
              <a:off x="4160101" y="3946312"/>
              <a:ext cx="280770" cy="302184"/>
            </a:xfrm>
            <a:custGeom>
              <a:avLst/>
              <a:gdLst>
                <a:gd name="T0" fmla="*/ 9 w 50"/>
                <a:gd name="T1" fmla="*/ 19 h 54"/>
                <a:gd name="T2" fmla="*/ 5 w 50"/>
                <a:gd name="T3" fmla="*/ 16 h 54"/>
                <a:gd name="T4" fmla="*/ 0 w 50"/>
                <a:gd name="T5" fmla="*/ 7 h 54"/>
                <a:gd name="T6" fmla="*/ 21 w 50"/>
                <a:gd name="T7" fmla="*/ 5 h 54"/>
                <a:gd name="T8" fmla="*/ 33 w 50"/>
                <a:gd name="T9" fmla="*/ 9 h 54"/>
                <a:gd name="T10" fmla="*/ 33 w 50"/>
                <a:gd name="T11" fmla="*/ 16 h 54"/>
                <a:gd name="T12" fmla="*/ 38 w 50"/>
                <a:gd name="T13" fmla="*/ 21 h 54"/>
                <a:gd name="T14" fmla="*/ 50 w 50"/>
                <a:gd name="T15" fmla="*/ 26 h 54"/>
                <a:gd name="T16" fmla="*/ 68 w 50"/>
                <a:gd name="T17" fmla="*/ 42 h 54"/>
                <a:gd name="T18" fmla="*/ 76 w 50"/>
                <a:gd name="T19" fmla="*/ 52 h 54"/>
                <a:gd name="T20" fmla="*/ 83 w 50"/>
                <a:gd name="T21" fmla="*/ 54 h 54"/>
                <a:gd name="T22" fmla="*/ 87 w 50"/>
                <a:gd name="T23" fmla="*/ 59 h 54"/>
                <a:gd name="T24" fmla="*/ 87 w 50"/>
                <a:gd name="T25" fmla="*/ 66 h 54"/>
                <a:gd name="T26" fmla="*/ 94 w 50"/>
                <a:gd name="T27" fmla="*/ 71 h 54"/>
                <a:gd name="T28" fmla="*/ 101 w 50"/>
                <a:gd name="T29" fmla="*/ 80 h 54"/>
                <a:gd name="T30" fmla="*/ 109 w 50"/>
                <a:gd name="T31" fmla="*/ 85 h 54"/>
                <a:gd name="T32" fmla="*/ 113 w 50"/>
                <a:gd name="T33" fmla="*/ 99 h 54"/>
                <a:gd name="T34" fmla="*/ 116 w 50"/>
                <a:gd name="T35" fmla="*/ 111 h 54"/>
                <a:gd name="T36" fmla="*/ 118 w 50"/>
                <a:gd name="T37" fmla="*/ 118 h 54"/>
                <a:gd name="T38" fmla="*/ 104 w 50"/>
                <a:gd name="T39" fmla="*/ 120 h 54"/>
                <a:gd name="T40" fmla="*/ 94 w 50"/>
                <a:gd name="T41" fmla="*/ 120 h 54"/>
                <a:gd name="T42" fmla="*/ 94 w 50"/>
                <a:gd name="T43" fmla="*/ 115 h 54"/>
                <a:gd name="T44" fmla="*/ 87 w 50"/>
                <a:gd name="T45" fmla="*/ 115 h 54"/>
                <a:gd name="T46" fmla="*/ 76 w 50"/>
                <a:gd name="T47" fmla="*/ 103 h 54"/>
                <a:gd name="T48" fmla="*/ 78 w 50"/>
                <a:gd name="T49" fmla="*/ 99 h 54"/>
                <a:gd name="T50" fmla="*/ 76 w 50"/>
                <a:gd name="T51" fmla="*/ 99 h 54"/>
                <a:gd name="T52" fmla="*/ 71 w 50"/>
                <a:gd name="T53" fmla="*/ 94 h 54"/>
                <a:gd name="T54" fmla="*/ 66 w 50"/>
                <a:gd name="T55" fmla="*/ 94 h 54"/>
                <a:gd name="T56" fmla="*/ 54 w 50"/>
                <a:gd name="T57" fmla="*/ 82 h 54"/>
                <a:gd name="T58" fmla="*/ 50 w 50"/>
                <a:gd name="T59" fmla="*/ 64 h 54"/>
                <a:gd name="T60" fmla="*/ 47 w 50"/>
                <a:gd name="T61" fmla="*/ 68 h 54"/>
                <a:gd name="T62" fmla="*/ 40 w 50"/>
                <a:gd name="T63" fmla="*/ 54 h 54"/>
                <a:gd name="T64" fmla="*/ 35 w 50"/>
                <a:gd name="T65" fmla="*/ 49 h 54"/>
                <a:gd name="T66" fmla="*/ 31 w 50"/>
                <a:gd name="T67" fmla="*/ 45 h 54"/>
                <a:gd name="T68" fmla="*/ 28 w 50"/>
                <a:gd name="T69" fmla="*/ 35 h 54"/>
                <a:gd name="T70" fmla="*/ 19 w 50"/>
                <a:gd name="T71" fmla="*/ 28 h 54"/>
                <a:gd name="T72" fmla="*/ 14 w 50"/>
                <a:gd name="T73" fmla="*/ 24 h 54"/>
                <a:gd name="T74" fmla="*/ 9 w 50"/>
                <a:gd name="T75" fmla="*/ 19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" h="54">
                  <a:moveTo>
                    <a:pt x="4" y="8"/>
                  </a:moveTo>
                  <a:cubicBezTo>
                    <a:pt x="5" y="6"/>
                    <a:pt x="3" y="7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5" y="4"/>
                    <a:pt x="9" y="2"/>
                  </a:cubicBezTo>
                  <a:cubicBezTo>
                    <a:pt x="9" y="5"/>
                    <a:pt x="12" y="3"/>
                    <a:pt x="14" y="4"/>
                  </a:cubicBezTo>
                  <a:cubicBezTo>
                    <a:pt x="14" y="4"/>
                    <a:pt x="13" y="6"/>
                    <a:pt x="14" y="7"/>
                  </a:cubicBezTo>
                  <a:cubicBezTo>
                    <a:pt x="15" y="7"/>
                    <a:pt x="17" y="7"/>
                    <a:pt x="16" y="9"/>
                  </a:cubicBezTo>
                  <a:cubicBezTo>
                    <a:pt x="19" y="8"/>
                    <a:pt x="18" y="11"/>
                    <a:pt x="21" y="11"/>
                  </a:cubicBezTo>
                  <a:cubicBezTo>
                    <a:pt x="23" y="11"/>
                    <a:pt x="26" y="18"/>
                    <a:pt x="29" y="18"/>
                  </a:cubicBezTo>
                  <a:cubicBezTo>
                    <a:pt x="32" y="18"/>
                    <a:pt x="30" y="21"/>
                    <a:pt x="32" y="22"/>
                  </a:cubicBezTo>
                  <a:cubicBezTo>
                    <a:pt x="32" y="23"/>
                    <a:pt x="34" y="22"/>
                    <a:pt x="35" y="23"/>
                  </a:cubicBezTo>
                  <a:cubicBezTo>
                    <a:pt x="36" y="23"/>
                    <a:pt x="37" y="25"/>
                    <a:pt x="37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4"/>
                    <a:pt x="43" y="34"/>
                  </a:cubicBezTo>
                  <a:cubicBezTo>
                    <a:pt x="44" y="34"/>
                    <a:pt x="45" y="36"/>
                    <a:pt x="46" y="36"/>
                  </a:cubicBezTo>
                  <a:cubicBezTo>
                    <a:pt x="47" y="37"/>
                    <a:pt x="46" y="42"/>
                    <a:pt x="48" y="42"/>
                  </a:cubicBezTo>
                  <a:cubicBezTo>
                    <a:pt x="49" y="42"/>
                    <a:pt x="49" y="45"/>
                    <a:pt x="49" y="47"/>
                  </a:cubicBezTo>
                  <a:cubicBezTo>
                    <a:pt x="49" y="49"/>
                    <a:pt x="47" y="50"/>
                    <a:pt x="50" y="50"/>
                  </a:cubicBezTo>
                  <a:cubicBezTo>
                    <a:pt x="50" y="54"/>
                    <a:pt x="47" y="52"/>
                    <a:pt x="44" y="51"/>
                  </a:cubicBezTo>
                  <a:cubicBezTo>
                    <a:pt x="43" y="51"/>
                    <a:pt x="41" y="52"/>
                    <a:pt x="40" y="51"/>
                  </a:cubicBezTo>
                  <a:cubicBezTo>
                    <a:pt x="39" y="51"/>
                    <a:pt x="40" y="49"/>
                    <a:pt x="40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6" y="48"/>
                    <a:pt x="34" y="44"/>
                    <a:pt x="32" y="44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0" y="42"/>
                    <a:pt x="31" y="40"/>
                    <a:pt x="30" y="40"/>
                  </a:cubicBezTo>
                  <a:cubicBezTo>
                    <a:pt x="30" y="39"/>
                    <a:pt x="28" y="40"/>
                    <a:pt x="28" y="40"/>
                  </a:cubicBezTo>
                  <a:cubicBezTo>
                    <a:pt x="26" y="38"/>
                    <a:pt x="26" y="35"/>
                    <a:pt x="23" y="35"/>
                  </a:cubicBezTo>
                  <a:cubicBezTo>
                    <a:pt x="25" y="30"/>
                    <a:pt x="21" y="30"/>
                    <a:pt x="21" y="27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18" y="28"/>
                    <a:pt x="19" y="25"/>
                    <a:pt x="17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1" y="13"/>
                    <a:pt x="9" y="13"/>
                    <a:pt x="8" y="12"/>
                  </a:cubicBezTo>
                  <a:cubicBezTo>
                    <a:pt x="8" y="12"/>
                    <a:pt x="6" y="10"/>
                    <a:pt x="6" y="10"/>
                  </a:cubicBezTo>
                  <a:cubicBezTo>
                    <a:pt x="5" y="8"/>
                    <a:pt x="9" y="6"/>
                    <a:pt x="4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2" name="Freeform 111"/>
            <p:cNvSpPr/>
            <p:nvPr/>
          </p:nvSpPr>
          <p:spPr bwMode="auto">
            <a:xfrm>
              <a:off x="2753871" y="4417436"/>
              <a:ext cx="202251" cy="371188"/>
            </a:xfrm>
            <a:custGeom>
              <a:avLst/>
              <a:gdLst>
                <a:gd name="T0" fmla="*/ 64 w 36"/>
                <a:gd name="T1" fmla="*/ 0 h 66"/>
                <a:gd name="T2" fmla="*/ 76 w 36"/>
                <a:gd name="T3" fmla="*/ 2 h 66"/>
                <a:gd name="T4" fmla="*/ 71 w 36"/>
                <a:gd name="T5" fmla="*/ 54 h 66"/>
                <a:gd name="T6" fmla="*/ 64 w 36"/>
                <a:gd name="T7" fmla="*/ 87 h 66"/>
                <a:gd name="T8" fmla="*/ 57 w 36"/>
                <a:gd name="T9" fmla="*/ 102 h 66"/>
                <a:gd name="T10" fmla="*/ 52 w 36"/>
                <a:gd name="T11" fmla="*/ 118 h 66"/>
                <a:gd name="T12" fmla="*/ 52 w 36"/>
                <a:gd name="T13" fmla="*/ 123 h 66"/>
                <a:gd name="T14" fmla="*/ 47 w 36"/>
                <a:gd name="T15" fmla="*/ 125 h 66"/>
                <a:gd name="T16" fmla="*/ 45 w 36"/>
                <a:gd name="T17" fmla="*/ 142 h 66"/>
                <a:gd name="T18" fmla="*/ 43 w 36"/>
                <a:gd name="T19" fmla="*/ 144 h 66"/>
                <a:gd name="T20" fmla="*/ 40 w 36"/>
                <a:gd name="T21" fmla="*/ 154 h 66"/>
                <a:gd name="T22" fmla="*/ 12 w 36"/>
                <a:gd name="T23" fmla="*/ 156 h 66"/>
                <a:gd name="T24" fmla="*/ 9 w 36"/>
                <a:gd name="T25" fmla="*/ 142 h 66"/>
                <a:gd name="T26" fmla="*/ 7 w 36"/>
                <a:gd name="T27" fmla="*/ 137 h 66"/>
                <a:gd name="T28" fmla="*/ 0 w 36"/>
                <a:gd name="T29" fmla="*/ 135 h 66"/>
                <a:gd name="T30" fmla="*/ 0 w 36"/>
                <a:gd name="T31" fmla="*/ 123 h 66"/>
                <a:gd name="T32" fmla="*/ 2 w 36"/>
                <a:gd name="T33" fmla="*/ 121 h 66"/>
                <a:gd name="T34" fmla="*/ 0 w 36"/>
                <a:gd name="T35" fmla="*/ 118 h 66"/>
                <a:gd name="T36" fmla="*/ 7 w 36"/>
                <a:gd name="T37" fmla="*/ 106 h 66"/>
                <a:gd name="T38" fmla="*/ 7 w 36"/>
                <a:gd name="T39" fmla="*/ 102 h 66"/>
                <a:gd name="T40" fmla="*/ 12 w 36"/>
                <a:gd name="T41" fmla="*/ 97 h 66"/>
                <a:gd name="T42" fmla="*/ 17 w 36"/>
                <a:gd name="T43" fmla="*/ 85 h 66"/>
                <a:gd name="T44" fmla="*/ 12 w 36"/>
                <a:gd name="T45" fmla="*/ 76 h 66"/>
                <a:gd name="T46" fmla="*/ 12 w 36"/>
                <a:gd name="T47" fmla="*/ 59 h 66"/>
                <a:gd name="T48" fmla="*/ 17 w 36"/>
                <a:gd name="T49" fmla="*/ 54 h 66"/>
                <a:gd name="T50" fmla="*/ 26 w 36"/>
                <a:gd name="T51" fmla="*/ 47 h 66"/>
                <a:gd name="T52" fmla="*/ 40 w 36"/>
                <a:gd name="T53" fmla="*/ 38 h 66"/>
                <a:gd name="T54" fmla="*/ 47 w 36"/>
                <a:gd name="T55" fmla="*/ 40 h 66"/>
                <a:gd name="T56" fmla="*/ 50 w 36"/>
                <a:gd name="T57" fmla="*/ 24 h 66"/>
                <a:gd name="T58" fmla="*/ 59 w 36"/>
                <a:gd name="T59" fmla="*/ 19 h 66"/>
                <a:gd name="T60" fmla="*/ 64 w 36"/>
                <a:gd name="T61" fmla="*/ 0 h 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6" h="66">
                  <a:moveTo>
                    <a:pt x="27" y="0"/>
                  </a:moveTo>
                  <a:cubicBezTo>
                    <a:pt x="28" y="1"/>
                    <a:pt x="30" y="2"/>
                    <a:pt x="32" y="1"/>
                  </a:cubicBezTo>
                  <a:cubicBezTo>
                    <a:pt x="30" y="7"/>
                    <a:pt x="36" y="18"/>
                    <a:pt x="30" y="23"/>
                  </a:cubicBezTo>
                  <a:cubicBezTo>
                    <a:pt x="30" y="28"/>
                    <a:pt x="29" y="32"/>
                    <a:pt x="27" y="37"/>
                  </a:cubicBezTo>
                  <a:cubicBezTo>
                    <a:pt x="27" y="39"/>
                    <a:pt x="26" y="42"/>
                    <a:pt x="24" y="43"/>
                  </a:cubicBezTo>
                  <a:cubicBezTo>
                    <a:pt x="25" y="46"/>
                    <a:pt x="23" y="48"/>
                    <a:pt x="22" y="50"/>
                  </a:cubicBezTo>
                  <a:cubicBezTo>
                    <a:pt x="22" y="50"/>
                    <a:pt x="23" y="52"/>
                    <a:pt x="22" y="52"/>
                  </a:cubicBezTo>
                  <a:cubicBezTo>
                    <a:pt x="22" y="52"/>
                    <a:pt x="20" y="53"/>
                    <a:pt x="20" y="53"/>
                  </a:cubicBezTo>
                  <a:cubicBezTo>
                    <a:pt x="19" y="55"/>
                    <a:pt x="20" y="58"/>
                    <a:pt x="19" y="60"/>
                  </a:cubicBezTo>
                  <a:cubicBezTo>
                    <a:pt x="19" y="61"/>
                    <a:pt x="18" y="60"/>
                    <a:pt x="18" y="61"/>
                  </a:cubicBezTo>
                  <a:cubicBezTo>
                    <a:pt x="18" y="62"/>
                    <a:pt x="16" y="63"/>
                    <a:pt x="17" y="65"/>
                  </a:cubicBezTo>
                  <a:cubicBezTo>
                    <a:pt x="14" y="66"/>
                    <a:pt x="9" y="66"/>
                    <a:pt x="5" y="66"/>
                  </a:cubicBezTo>
                  <a:cubicBezTo>
                    <a:pt x="5" y="63"/>
                    <a:pt x="3" y="64"/>
                    <a:pt x="4" y="60"/>
                  </a:cubicBezTo>
                  <a:cubicBezTo>
                    <a:pt x="3" y="60"/>
                    <a:pt x="3" y="59"/>
                    <a:pt x="3" y="58"/>
                  </a:cubicBezTo>
                  <a:cubicBezTo>
                    <a:pt x="1" y="58"/>
                    <a:pt x="0" y="58"/>
                    <a:pt x="0" y="57"/>
                  </a:cubicBezTo>
                  <a:cubicBezTo>
                    <a:pt x="0" y="55"/>
                    <a:pt x="0" y="54"/>
                    <a:pt x="0" y="52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0"/>
                    <a:pt x="0" y="50"/>
                    <a:pt x="0" y="50"/>
                  </a:cubicBezTo>
                  <a:cubicBezTo>
                    <a:pt x="1" y="48"/>
                    <a:pt x="2" y="46"/>
                    <a:pt x="3" y="45"/>
                  </a:cubicBezTo>
                  <a:cubicBezTo>
                    <a:pt x="3" y="45"/>
                    <a:pt x="2" y="43"/>
                    <a:pt x="3" y="43"/>
                  </a:cubicBezTo>
                  <a:cubicBezTo>
                    <a:pt x="3" y="43"/>
                    <a:pt x="5" y="42"/>
                    <a:pt x="5" y="41"/>
                  </a:cubicBezTo>
                  <a:cubicBezTo>
                    <a:pt x="5" y="39"/>
                    <a:pt x="3" y="32"/>
                    <a:pt x="7" y="36"/>
                  </a:cubicBezTo>
                  <a:cubicBezTo>
                    <a:pt x="8" y="33"/>
                    <a:pt x="5" y="34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10" y="23"/>
                    <a:pt x="10" y="21"/>
                    <a:pt x="11" y="20"/>
                  </a:cubicBezTo>
                  <a:cubicBezTo>
                    <a:pt x="12" y="19"/>
                    <a:pt x="17" y="20"/>
                    <a:pt x="17" y="16"/>
                  </a:cubicBezTo>
                  <a:cubicBezTo>
                    <a:pt x="19" y="15"/>
                    <a:pt x="19" y="17"/>
                    <a:pt x="20" y="17"/>
                  </a:cubicBezTo>
                  <a:cubicBezTo>
                    <a:pt x="19" y="13"/>
                    <a:pt x="21" y="12"/>
                    <a:pt x="21" y="10"/>
                  </a:cubicBezTo>
                  <a:cubicBezTo>
                    <a:pt x="25" y="12"/>
                    <a:pt x="24" y="2"/>
                    <a:pt x="25" y="8"/>
                  </a:cubicBezTo>
                  <a:cubicBezTo>
                    <a:pt x="29" y="7"/>
                    <a:pt x="25" y="2"/>
                    <a:pt x="2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3" name="Freeform 112"/>
            <p:cNvSpPr/>
            <p:nvPr/>
          </p:nvSpPr>
          <p:spPr bwMode="auto">
            <a:xfrm>
              <a:off x="4638363" y="4400779"/>
              <a:ext cx="1089770" cy="799482"/>
            </a:xfrm>
            <a:custGeom>
              <a:avLst/>
              <a:gdLst>
                <a:gd name="T0" fmla="*/ 267 w 194"/>
                <a:gd name="T1" fmla="*/ 26 h 142"/>
                <a:gd name="T2" fmla="*/ 255 w 194"/>
                <a:gd name="T3" fmla="*/ 33 h 142"/>
                <a:gd name="T4" fmla="*/ 269 w 194"/>
                <a:gd name="T5" fmla="*/ 50 h 142"/>
                <a:gd name="T6" fmla="*/ 307 w 194"/>
                <a:gd name="T7" fmla="*/ 71 h 142"/>
                <a:gd name="T8" fmla="*/ 319 w 194"/>
                <a:gd name="T9" fmla="*/ 54 h 142"/>
                <a:gd name="T10" fmla="*/ 321 w 194"/>
                <a:gd name="T11" fmla="*/ 45 h 142"/>
                <a:gd name="T12" fmla="*/ 323 w 194"/>
                <a:gd name="T13" fmla="*/ 19 h 142"/>
                <a:gd name="T14" fmla="*/ 333 w 194"/>
                <a:gd name="T15" fmla="*/ 5 h 142"/>
                <a:gd name="T16" fmla="*/ 340 w 194"/>
                <a:gd name="T17" fmla="*/ 17 h 142"/>
                <a:gd name="T18" fmla="*/ 354 w 194"/>
                <a:gd name="T19" fmla="*/ 45 h 142"/>
                <a:gd name="T20" fmla="*/ 368 w 194"/>
                <a:gd name="T21" fmla="*/ 64 h 142"/>
                <a:gd name="T22" fmla="*/ 382 w 194"/>
                <a:gd name="T23" fmla="*/ 83 h 142"/>
                <a:gd name="T24" fmla="*/ 392 w 194"/>
                <a:gd name="T25" fmla="*/ 104 h 142"/>
                <a:gd name="T26" fmla="*/ 399 w 194"/>
                <a:gd name="T27" fmla="*/ 111 h 142"/>
                <a:gd name="T28" fmla="*/ 416 w 194"/>
                <a:gd name="T29" fmla="*/ 123 h 142"/>
                <a:gd name="T30" fmla="*/ 430 w 194"/>
                <a:gd name="T31" fmla="*/ 149 h 142"/>
                <a:gd name="T32" fmla="*/ 434 w 194"/>
                <a:gd name="T33" fmla="*/ 156 h 142"/>
                <a:gd name="T34" fmla="*/ 451 w 194"/>
                <a:gd name="T35" fmla="*/ 166 h 142"/>
                <a:gd name="T36" fmla="*/ 458 w 194"/>
                <a:gd name="T37" fmla="*/ 213 h 142"/>
                <a:gd name="T38" fmla="*/ 449 w 194"/>
                <a:gd name="T39" fmla="*/ 237 h 142"/>
                <a:gd name="T40" fmla="*/ 449 w 194"/>
                <a:gd name="T41" fmla="*/ 244 h 142"/>
                <a:gd name="T42" fmla="*/ 444 w 194"/>
                <a:gd name="T43" fmla="*/ 260 h 142"/>
                <a:gd name="T44" fmla="*/ 427 w 194"/>
                <a:gd name="T45" fmla="*/ 274 h 142"/>
                <a:gd name="T46" fmla="*/ 413 w 194"/>
                <a:gd name="T47" fmla="*/ 317 h 142"/>
                <a:gd name="T48" fmla="*/ 387 w 194"/>
                <a:gd name="T49" fmla="*/ 329 h 142"/>
                <a:gd name="T50" fmla="*/ 378 w 194"/>
                <a:gd name="T51" fmla="*/ 336 h 142"/>
                <a:gd name="T52" fmla="*/ 354 w 194"/>
                <a:gd name="T53" fmla="*/ 331 h 142"/>
                <a:gd name="T54" fmla="*/ 305 w 194"/>
                <a:gd name="T55" fmla="*/ 322 h 142"/>
                <a:gd name="T56" fmla="*/ 302 w 194"/>
                <a:gd name="T57" fmla="*/ 305 h 142"/>
                <a:gd name="T58" fmla="*/ 300 w 194"/>
                <a:gd name="T59" fmla="*/ 298 h 142"/>
                <a:gd name="T60" fmla="*/ 276 w 194"/>
                <a:gd name="T61" fmla="*/ 282 h 142"/>
                <a:gd name="T62" fmla="*/ 267 w 194"/>
                <a:gd name="T63" fmla="*/ 267 h 142"/>
                <a:gd name="T64" fmla="*/ 243 w 194"/>
                <a:gd name="T65" fmla="*/ 258 h 142"/>
                <a:gd name="T66" fmla="*/ 231 w 194"/>
                <a:gd name="T67" fmla="*/ 253 h 142"/>
                <a:gd name="T68" fmla="*/ 179 w 194"/>
                <a:gd name="T69" fmla="*/ 241 h 142"/>
                <a:gd name="T70" fmla="*/ 151 w 194"/>
                <a:gd name="T71" fmla="*/ 251 h 142"/>
                <a:gd name="T72" fmla="*/ 142 w 194"/>
                <a:gd name="T73" fmla="*/ 256 h 142"/>
                <a:gd name="T74" fmla="*/ 132 w 194"/>
                <a:gd name="T75" fmla="*/ 265 h 142"/>
                <a:gd name="T76" fmla="*/ 127 w 194"/>
                <a:gd name="T77" fmla="*/ 265 h 142"/>
                <a:gd name="T78" fmla="*/ 76 w 194"/>
                <a:gd name="T79" fmla="*/ 272 h 142"/>
                <a:gd name="T80" fmla="*/ 68 w 194"/>
                <a:gd name="T81" fmla="*/ 277 h 142"/>
                <a:gd name="T82" fmla="*/ 21 w 194"/>
                <a:gd name="T83" fmla="*/ 286 h 142"/>
                <a:gd name="T84" fmla="*/ 26 w 194"/>
                <a:gd name="T85" fmla="*/ 256 h 142"/>
                <a:gd name="T86" fmla="*/ 21 w 194"/>
                <a:gd name="T87" fmla="*/ 239 h 142"/>
                <a:gd name="T88" fmla="*/ 21 w 194"/>
                <a:gd name="T89" fmla="*/ 227 h 142"/>
                <a:gd name="T90" fmla="*/ 12 w 194"/>
                <a:gd name="T91" fmla="*/ 211 h 142"/>
                <a:gd name="T92" fmla="*/ 9 w 194"/>
                <a:gd name="T93" fmla="*/ 196 h 142"/>
                <a:gd name="T94" fmla="*/ 5 w 194"/>
                <a:gd name="T95" fmla="*/ 180 h 142"/>
                <a:gd name="T96" fmla="*/ 7 w 194"/>
                <a:gd name="T97" fmla="*/ 166 h 142"/>
                <a:gd name="T98" fmla="*/ 7 w 194"/>
                <a:gd name="T99" fmla="*/ 130 h 142"/>
                <a:gd name="T100" fmla="*/ 38 w 194"/>
                <a:gd name="T101" fmla="*/ 111 h 142"/>
                <a:gd name="T102" fmla="*/ 73 w 194"/>
                <a:gd name="T103" fmla="*/ 102 h 142"/>
                <a:gd name="T104" fmla="*/ 94 w 194"/>
                <a:gd name="T105" fmla="*/ 95 h 142"/>
                <a:gd name="T106" fmla="*/ 102 w 194"/>
                <a:gd name="T107" fmla="*/ 64 h 142"/>
                <a:gd name="T108" fmla="*/ 127 w 194"/>
                <a:gd name="T109" fmla="*/ 64 h 142"/>
                <a:gd name="T110" fmla="*/ 132 w 194"/>
                <a:gd name="T111" fmla="*/ 45 h 142"/>
                <a:gd name="T112" fmla="*/ 153 w 194"/>
                <a:gd name="T113" fmla="*/ 31 h 142"/>
                <a:gd name="T114" fmla="*/ 170 w 194"/>
                <a:gd name="T115" fmla="*/ 38 h 142"/>
                <a:gd name="T116" fmla="*/ 177 w 194"/>
                <a:gd name="T117" fmla="*/ 40 h 142"/>
                <a:gd name="T118" fmla="*/ 182 w 194"/>
                <a:gd name="T119" fmla="*/ 35 h 142"/>
                <a:gd name="T120" fmla="*/ 201 w 194"/>
                <a:gd name="T121" fmla="*/ 19 h 142"/>
                <a:gd name="T122" fmla="*/ 215 w 194"/>
                <a:gd name="T123" fmla="*/ 14 h 14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4" h="142">
                  <a:moveTo>
                    <a:pt x="113" y="6"/>
                  </a:moveTo>
                  <a:cubicBezTo>
                    <a:pt x="113" y="8"/>
                    <a:pt x="113" y="10"/>
                    <a:pt x="113" y="11"/>
                  </a:cubicBezTo>
                  <a:cubicBezTo>
                    <a:pt x="111" y="11"/>
                    <a:pt x="110" y="11"/>
                    <a:pt x="109" y="11"/>
                  </a:cubicBezTo>
                  <a:cubicBezTo>
                    <a:pt x="110" y="13"/>
                    <a:pt x="110" y="14"/>
                    <a:pt x="108" y="14"/>
                  </a:cubicBezTo>
                  <a:cubicBezTo>
                    <a:pt x="110" y="16"/>
                    <a:pt x="108" y="15"/>
                    <a:pt x="108" y="19"/>
                  </a:cubicBezTo>
                  <a:cubicBezTo>
                    <a:pt x="109" y="20"/>
                    <a:pt x="111" y="21"/>
                    <a:pt x="114" y="21"/>
                  </a:cubicBezTo>
                  <a:cubicBezTo>
                    <a:pt x="114" y="26"/>
                    <a:pt x="122" y="24"/>
                    <a:pt x="122" y="29"/>
                  </a:cubicBezTo>
                  <a:cubicBezTo>
                    <a:pt x="125" y="29"/>
                    <a:pt x="129" y="29"/>
                    <a:pt x="130" y="30"/>
                  </a:cubicBezTo>
                  <a:cubicBezTo>
                    <a:pt x="132" y="30"/>
                    <a:pt x="130" y="25"/>
                    <a:pt x="135" y="27"/>
                  </a:cubicBezTo>
                  <a:cubicBezTo>
                    <a:pt x="134" y="26"/>
                    <a:pt x="133" y="23"/>
                    <a:pt x="135" y="23"/>
                  </a:cubicBezTo>
                  <a:cubicBezTo>
                    <a:pt x="136" y="23"/>
                    <a:pt x="135" y="21"/>
                    <a:pt x="135" y="20"/>
                  </a:cubicBezTo>
                  <a:cubicBezTo>
                    <a:pt x="135" y="20"/>
                    <a:pt x="136" y="19"/>
                    <a:pt x="136" y="19"/>
                  </a:cubicBezTo>
                  <a:cubicBezTo>
                    <a:pt x="136" y="17"/>
                    <a:pt x="138" y="16"/>
                    <a:pt x="137" y="14"/>
                  </a:cubicBezTo>
                  <a:cubicBezTo>
                    <a:pt x="137" y="13"/>
                    <a:pt x="136" y="11"/>
                    <a:pt x="137" y="8"/>
                  </a:cubicBezTo>
                  <a:cubicBezTo>
                    <a:pt x="137" y="8"/>
                    <a:pt x="139" y="8"/>
                    <a:pt x="140" y="8"/>
                  </a:cubicBezTo>
                  <a:cubicBezTo>
                    <a:pt x="141" y="7"/>
                    <a:pt x="140" y="3"/>
                    <a:pt x="141" y="2"/>
                  </a:cubicBezTo>
                  <a:cubicBezTo>
                    <a:pt x="143" y="2"/>
                    <a:pt x="142" y="6"/>
                    <a:pt x="143" y="7"/>
                  </a:cubicBezTo>
                  <a:cubicBezTo>
                    <a:pt x="143" y="7"/>
                    <a:pt x="144" y="7"/>
                    <a:pt x="144" y="7"/>
                  </a:cubicBezTo>
                  <a:cubicBezTo>
                    <a:pt x="145" y="9"/>
                    <a:pt x="146" y="11"/>
                    <a:pt x="147" y="13"/>
                  </a:cubicBezTo>
                  <a:cubicBezTo>
                    <a:pt x="148" y="15"/>
                    <a:pt x="150" y="16"/>
                    <a:pt x="150" y="19"/>
                  </a:cubicBezTo>
                  <a:cubicBezTo>
                    <a:pt x="153" y="15"/>
                    <a:pt x="151" y="20"/>
                    <a:pt x="155" y="20"/>
                  </a:cubicBezTo>
                  <a:cubicBezTo>
                    <a:pt x="155" y="22"/>
                    <a:pt x="154" y="25"/>
                    <a:pt x="156" y="27"/>
                  </a:cubicBezTo>
                  <a:cubicBezTo>
                    <a:pt x="158" y="29"/>
                    <a:pt x="156" y="31"/>
                    <a:pt x="157" y="35"/>
                  </a:cubicBezTo>
                  <a:cubicBezTo>
                    <a:pt x="160" y="31"/>
                    <a:pt x="158" y="35"/>
                    <a:pt x="162" y="35"/>
                  </a:cubicBezTo>
                  <a:cubicBezTo>
                    <a:pt x="162" y="37"/>
                    <a:pt x="161" y="37"/>
                    <a:pt x="161" y="39"/>
                  </a:cubicBezTo>
                  <a:cubicBezTo>
                    <a:pt x="163" y="40"/>
                    <a:pt x="166" y="40"/>
                    <a:pt x="166" y="44"/>
                  </a:cubicBezTo>
                  <a:cubicBezTo>
                    <a:pt x="166" y="45"/>
                    <a:pt x="168" y="44"/>
                    <a:pt x="169" y="44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71" y="46"/>
                    <a:pt x="171" y="47"/>
                  </a:cubicBezTo>
                  <a:cubicBezTo>
                    <a:pt x="173" y="49"/>
                    <a:pt x="173" y="52"/>
                    <a:pt x="176" y="52"/>
                  </a:cubicBezTo>
                  <a:cubicBezTo>
                    <a:pt x="176" y="54"/>
                    <a:pt x="178" y="58"/>
                    <a:pt x="180" y="60"/>
                  </a:cubicBezTo>
                  <a:cubicBezTo>
                    <a:pt x="180" y="61"/>
                    <a:pt x="181" y="62"/>
                    <a:pt x="182" y="63"/>
                  </a:cubicBezTo>
                  <a:cubicBezTo>
                    <a:pt x="182" y="64"/>
                    <a:pt x="184" y="63"/>
                    <a:pt x="184" y="63"/>
                  </a:cubicBezTo>
                  <a:cubicBezTo>
                    <a:pt x="185" y="64"/>
                    <a:pt x="184" y="65"/>
                    <a:pt x="184" y="66"/>
                  </a:cubicBezTo>
                  <a:cubicBezTo>
                    <a:pt x="185" y="66"/>
                    <a:pt x="187" y="66"/>
                    <a:pt x="187" y="66"/>
                  </a:cubicBezTo>
                  <a:cubicBezTo>
                    <a:pt x="189" y="68"/>
                    <a:pt x="187" y="71"/>
                    <a:pt x="191" y="70"/>
                  </a:cubicBezTo>
                  <a:cubicBezTo>
                    <a:pt x="189" y="74"/>
                    <a:pt x="192" y="78"/>
                    <a:pt x="193" y="83"/>
                  </a:cubicBezTo>
                  <a:cubicBezTo>
                    <a:pt x="193" y="86"/>
                    <a:pt x="191" y="89"/>
                    <a:pt x="194" y="90"/>
                  </a:cubicBezTo>
                  <a:cubicBezTo>
                    <a:pt x="191" y="92"/>
                    <a:pt x="192" y="94"/>
                    <a:pt x="191" y="99"/>
                  </a:cubicBezTo>
                  <a:cubicBezTo>
                    <a:pt x="191" y="98"/>
                    <a:pt x="189" y="99"/>
                    <a:pt x="190" y="100"/>
                  </a:cubicBezTo>
                  <a:cubicBezTo>
                    <a:pt x="190" y="100"/>
                    <a:pt x="191" y="100"/>
                    <a:pt x="191" y="100"/>
                  </a:cubicBezTo>
                  <a:cubicBezTo>
                    <a:pt x="191" y="100"/>
                    <a:pt x="191" y="103"/>
                    <a:pt x="190" y="103"/>
                  </a:cubicBezTo>
                  <a:cubicBezTo>
                    <a:pt x="190" y="104"/>
                    <a:pt x="188" y="104"/>
                    <a:pt x="188" y="105"/>
                  </a:cubicBezTo>
                  <a:cubicBezTo>
                    <a:pt x="187" y="106"/>
                    <a:pt x="190" y="108"/>
                    <a:pt x="188" y="110"/>
                  </a:cubicBezTo>
                  <a:cubicBezTo>
                    <a:pt x="186" y="110"/>
                    <a:pt x="186" y="114"/>
                    <a:pt x="183" y="113"/>
                  </a:cubicBezTo>
                  <a:cubicBezTo>
                    <a:pt x="184" y="115"/>
                    <a:pt x="183" y="116"/>
                    <a:pt x="181" y="116"/>
                  </a:cubicBezTo>
                  <a:cubicBezTo>
                    <a:pt x="182" y="121"/>
                    <a:pt x="179" y="122"/>
                    <a:pt x="180" y="127"/>
                  </a:cubicBezTo>
                  <a:cubicBezTo>
                    <a:pt x="175" y="126"/>
                    <a:pt x="176" y="131"/>
                    <a:pt x="175" y="134"/>
                  </a:cubicBezTo>
                  <a:cubicBezTo>
                    <a:pt x="173" y="134"/>
                    <a:pt x="171" y="134"/>
                    <a:pt x="171" y="135"/>
                  </a:cubicBezTo>
                  <a:cubicBezTo>
                    <a:pt x="171" y="137"/>
                    <a:pt x="167" y="137"/>
                    <a:pt x="164" y="139"/>
                  </a:cubicBezTo>
                  <a:cubicBezTo>
                    <a:pt x="164" y="139"/>
                    <a:pt x="163" y="141"/>
                    <a:pt x="162" y="141"/>
                  </a:cubicBezTo>
                  <a:cubicBezTo>
                    <a:pt x="161" y="142"/>
                    <a:pt x="160" y="141"/>
                    <a:pt x="160" y="142"/>
                  </a:cubicBezTo>
                  <a:cubicBezTo>
                    <a:pt x="157" y="141"/>
                    <a:pt x="156" y="138"/>
                    <a:pt x="153" y="137"/>
                  </a:cubicBezTo>
                  <a:cubicBezTo>
                    <a:pt x="150" y="136"/>
                    <a:pt x="151" y="139"/>
                    <a:pt x="150" y="140"/>
                  </a:cubicBezTo>
                  <a:cubicBezTo>
                    <a:pt x="148" y="141"/>
                    <a:pt x="144" y="140"/>
                    <a:pt x="142" y="142"/>
                  </a:cubicBezTo>
                  <a:cubicBezTo>
                    <a:pt x="138" y="140"/>
                    <a:pt x="135" y="137"/>
                    <a:pt x="129" y="136"/>
                  </a:cubicBezTo>
                  <a:cubicBezTo>
                    <a:pt x="130" y="135"/>
                    <a:pt x="130" y="133"/>
                    <a:pt x="129" y="130"/>
                  </a:cubicBezTo>
                  <a:cubicBezTo>
                    <a:pt x="129" y="130"/>
                    <a:pt x="128" y="130"/>
                    <a:pt x="128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7" y="127"/>
                    <a:pt x="125" y="126"/>
                    <a:pt x="127" y="126"/>
                  </a:cubicBezTo>
                  <a:cubicBezTo>
                    <a:pt x="126" y="125"/>
                    <a:pt x="121" y="122"/>
                    <a:pt x="121" y="125"/>
                  </a:cubicBezTo>
                  <a:cubicBezTo>
                    <a:pt x="119" y="123"/>
                    <a:pt x="119" y="120"/>
                    <a:pt x="117" y="119"/>
                  </a:cubicBezTo>
                  <a:cubicBezTo>
                    <a:pt x="117" y="116"/>
                    <a:pt x="118" y="116"/>
                    <a:pt x="118" y="114"/>
                  </a:cubicBezTo>
                  <a:cubicBezTo>
                    <a:pt x="117" y="113"/>
                    <a:pt x="116" y="114"/>
                    <a:pt x="113" y="113"/>
                  </a:cubicBezTo>
                  <a:cubicBezTo>
                    <a:pt x="110" y="114"/>
                    <a:pt x="110" y="118"/>
                    <a:pt x="105" y="117"/>
                  </a:cubicBezTo>
                  <a:cubicBezTo>
                    <a:pt x="107" y="113"/>
                    <a:pt x="102" y="114"/>
                    <a:pt x="103" y="109"/>
                  </a:cubicBezTo>
                  <a:cubicBezTo>
                    <a:pt x="100" y="109"/>
                    <a:pt x="100" y="107"/>
                    <a:pt x="96" y="108"/>
                  </a:cubicBezTo>
                  <a:cubicBezTo>
                    <a:pt x="96" y="107"/>
                    <a:pt x="97" y="107"/>
                    <a:pt x="98" y="107"/>
                  </a:cubicBezTo>
                  <a:cubicBezTo>
                    <a:pt x="95" y="103"/>
                    <a:pt x="93" y="106"/>
                    <a:pt x="87" y="106"/>
                  </a:cubicBezTo>
                  <a:cubicBezTo>
                    <a:pt x="83" y="105"/>
                    <a:pt x="79" y="104"/>
                    <a:pt x="76" y="102"/>
                  </a:cubicBezTo>
                  <a:cubicBezTo>
                    <a:pt x="73" y="103"/>
                    <a:pt x="70" y="103"/>
                    <a:pt x="69" y="106"/>
                  </a:cubicBezTo>
                  <a:cubicBezTo>
                    <a:pt x="67" y="106"/>
                    <a:pt x="66" y="106"/>
                    <a:pt x="64" y="106"/>
                  </a:cubicBezTo>
                  <a:cubicBezTo>
                    <a:pt x="63" y="106"/>
                    <a:pt x="63" y="107"/>
                    <a:pt x="63" y="107"/>
                  </a:cubicBezTo>
                  <a:cubicBezTo>
                    <a:pt x="61" y="107"/>
                    <a:pt x="62" y="105"/>
                    <a:pt x="60" y="108"/>
                  </a:cubicBezTo>
                  <a:cubicBezTo>
                    <a:pt x="59" y="109"/>
                    <a:pt x="58" y="109"/>
                    <a:pt x="58" y="110"/>
                  </a:cubicBezTo>
                  <a:cubicBezTo>
                    <a:pt x="57" y="109"/>
                    <a:pt x="56" y="107"/>
                    <a:pt x="56" y="112"/>
                  </a:cubicBezTo>
                  <a:cubicBezTo>
                    <a:pt x="55" y="111"/>
                    <a:pt x="55" y="110"/>
                    <a:pt x="54" y="110"/>
                  </a:cubicBezTo>
                  <a:cubicBezTo>
                    <a:pt x="52" y="110"/>
                    <a:pt x="53" y="112"/>
                    <a:pt x="54" y="112"/>
                  </a:cubicBezTo>
                  <a:cubicBezTo>
                    <a:pt x="52" y="114"/>
                    <a:pt x="49" y="113"/>
                    <a:pt x="48" y="116"/>
                  </a:cubicBezTo>
                  <a:cubicBezTo>
                    <a:pt x="45" y="114"/>
                    <a:pt x="37" y="116"/>
                    <a:pt x="32" y="115"/>
                  </a:cubicBezTo>
                  <a:cubicBezTo>
                    <a:pt x="31" y="115"/>
                    <a:pt x="32" y="117"/>
                    <a:pt x="31" y="117"/>
                  </a:cubicBezTo>
                  <a:cubicBezTo>
                    <a:pt x="31" y="118"/>
                    <a:pt x="30" y="117"/>
                    <a:pt x="29" y="117"/>
                  </a:cubicBezTo>
                  <a:cubicBezTo>
                    <a:pt x="28" y="118"/>
                    <a:pt x="27" y="118"/>
                    <a:pt x="25" y="119"/>
                  </a:cubicBezTo>
                  <a:cubicBezTo>
                    <a:pt x="22" y="119"/>
                    <a:pt x="16" y="122"/>
                    <a:pt x="9" y="121"/>
                  </a:cubicBezTo>
                  <a:cubicBezTo>
                    <a:pt x="10" y="118"/>
                    <a:pt x="9" y="114"/>
                    <a:pt x="12" y="114"/>
                  </a:cubicBezTo>
                  <a:cubicBezTo>
                    <a:pt x="12" y="112"/>
                    <a:pt x="14" y="108"/>
                    <a:pt x="11" y="108"/>
                  </a:cubicBezTo>
                  <a:cubicBezTo>
                    <a:pt x="8" y="108"/>
                    <a:pt x="12" y="107"/>
                    <a:pt x="11" y="103"/>
                  </a:cubicBezTo>
                  <a:cubicBezTo>
                    <a:pt x="10" y="100"/>
                    <a:pt x="10" y="106"/>
                    <a:pt x="9" y="101"/>
                  </a:cubicBezTo>
                  <a:cubicBezTo>
                    <a:pt x="9" y="101"/>
                    <a:pt x="9" y="99"/>
                    <a:pt x="9" y="99"/>
                  </a:cubicBezTo>
                  <a:cubicBezTo>
                    <a:pt x="7" y="97"/>
                    <a:pt x="9" y="98"/>
                    <a:pt x="9" y="96"/>
                  </a:cubicBezTo>
                  <a:cubicBezTo>
                    <a:pt x="9" y="94"/>
                    <a:pt x="6" y="92"/>
                    <a:pt x="8" y="90"/>
                  </a:cubicBezTo>
                  <a:cubicBezTo>
                    <a:pt x="8" y="89"/>
                    <a:pt x="6" y="90"/>
                    <a:pt x="5" y="89"/>
                  </a:cubicBezTo>
                  <a:cubicBezTo>
                    <a:pt x="5" y="89"/>
                    <a:pt x="6" y="87"/>
                    <a:pt x="5" y="87"/>
                  </a:cubicBezTo>
                  <a:cubicBezTo>
                    <a:pt x="5" y="87"/>
                    <a:pt x="4" y="83"/>
                    <a:pt x="4" y="83"/>
                  </a:cubicBezTo>
                  <a:cubicBezTo>
                    <a:pt x="3" y="82"/>
                    <a:pt x="5" y="83"/>
                    <a:pt x="4" y="81"/>
                  </a:cubicBezTo>
                  <a:cubicBezTo>
                    <a:pt x="4" y="79"/>
                    <a:pt x="1" y="79"/>
                    <a:pt x="2" y="76"/>
                  </a:cubicBezTo>
                  <a:cubicBezTo>
                    <a:pt x="5" y="77"/>
                    <a:pt x="3" y="72"/>
                    <a:pt x="5" y="72"/>
                  </a:cubicBezTo>
                  <a:cubicBezTo>
                    <a:pt x="6" y="70"/>
                    <a:pt x="3" y="71"/>
                    <a:pt x="3" y="70"/>
                  </a:cubicBezTo>
                  <a:cubicBezTo>
                    <a:pt x="2" y="69"/>
                    <a:pt x="4" y="66"/>
                    <a:pt x="1" y="67"/>
                  </a:cubicBezTo>
                  <a:cubicBezTo>
                    <a:pt x="0" y="61"/>
                    <a:pt x="3" y="59"/>
                    <a:pt x="3" y="55"/>
                  </a:cubicBezTo>
                  <a:cubicBezTo>
                    <a:pt x="4" y="57"/>
                    <a:pt x="9" y="56"/>
                    <a:pt x="9" y="53"/>
                  </a:cubicBezTo>
                  <a:cubicBezTo>
                    <a:pt x="9" y="50"/>
                    <a:pt x="17" y="52"/>
                    <a:pt x="16" y="47"/>
                  </a:cubicBezTo>
                  <a:cubicBezTo>
                    <a:pt x="23" y="48"/>
                    <a:pt x="26" y="45"/>
                    <a:pt x="31" y="44"/>
                  </a:cubicBezTo>
                  <a:cubicBezTo>
                    <a:pt x="33" y="45"/>
                    <a:pt x="32" y="43"/>
                    <a:pt x="31" y="43"/>
                  </a:cubicBezTo>
                  <a:cubicBezTo>
                    <a:pt x="33" y="41"/>
                    <a:pt x="37" y="43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2" y="40"/>
                    <a:pt x="39" y="34"/>
                    <a:pt x="43" y="36"/>
                  </a:cubicBezTo>
                  <a:cubicBezTo>
                    <a:pt x="42" y="31"/>
                    <a:pt x="43" y="32"/>
                    <a:pt x="43" y="27"/>
                  </a:cubicBezTo>
                  <a:cubicBezTo>
                    <a:pt x="46" y="27"/>
                    <a:pt x="48" y="28"/>
                    <a:pt x="50" y="29"/>
                  </a:cubicBezTo>
                  <a:cubicBezTo>
                    <a:pt x="51" y="28"/>
                    <a:pt x="51" y="26"/>
                    <a:pt x="54" y="27"/>
                  </a:cubicBezTo>
                  <a:cubicBezTo>
                    <a:pt x="52" y="24"/>
                    <a:pt x="57" y="22"/>
                    <a:pt x="54" y="22"/>
                  </a:cubicBezTo>
                  <a:cubicBezTo>
                    <a:pt x="54" y="21"/>
                    <a:pt x="56" y="21"/>
                    <a:pt x="56" y="19"/>
                  </a:cubicBezTo>
                  <a:cubicBezTo>
                    <a:pt x="60" y="19"/>
                    <a:pt x="57" y="14"/>
                    <a:pt x="62" y="16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69" y="16"/>
                    <a:pt x="72" y="15"/>
                    <a:pt x="72" y="16"/>
                  </a:cubicBezTo>
                  <a:cubicBezTo>
                    <a:pt x="73" y="16"/>
                    <a:pt x="72" y="17"/>
                    <a:pt x="72" y="17"/>
                  </a:cubicBezTo>
                  <a:cubicBezTo>
                    <a:pt x="73" y="18"/>
                    <a:pt x="75" y="17"/>
                    <a:pt x="75" y="17"/>
                  </a:cubicBezTo>
                  <a:cubicBezTo>
                    <a:pt x="75" y="18"/>
                    <a:pt x="76" y="21"/>
                    <a:pt x="80" y="20"/>
                  </a:cubicBezTo>
                  <a:cubicBezTo>
                    <a:pt x="81" y="20"/>
                    <a:pt x="80" y="14"/>
                    <a:pt x="77" y="15"/>
                  </a:cubicBezTo>
                  <a:cubicBezTo>
                    <a:pt x="78" y="14"/>
                    <a:pt x="79" y="13"/>
                    <a:pt x="81" y="13"/>
                  </a:cubicBezTo>
                  <a:cubicBezTo>
                    <a:pt x="81" y="10"/>
                    <a:pt x="82" y="8"/>
                    <a:pt x="85" y="8"/>
                  </a:cubicBezTo>
                  <a:cubicBezTo>
                    <a:pt x="85" y="5"/>
                    <a:pt x="86" y="4"/>
                    <a:pt x="89" y="4"/>
                  </a:cubicBezTo>
                  <a:cubicBezTo>
                    <a:pt x="87" y="8"/>
                    <a:pt x="88" y="6"/>
                    <a:pt x="91" y="6"/>
                  </a:cubicBezTo>
                  <a:cubicBezTo>
                    <a:pt x="96" y="0"/>
                    <a:pt x="106" y="6"/>
                    <a:pt x="113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rgbClr val="1F223E"/>
                </a:solidFill>
                <a:latin typeface="Broadway" panose="04040905080B02020502" pitchFamily="82" charset="0"/>
              </a:endParaRPr>
            </a:p>
          </p:txBody>
        </p:sp>
      </p:grpSp>
      <p:sp>
        <p:nvSpPr>
          <p:cNvPr id="218" name="文本框 144"/>
          <p:cNvSpPr txBox="1"/>
          <p:nvPr/>
        </p:nvSpPr>
        <p:spPr>
          <a:xfrm>
            <a:off x="843280" y="3030220"/>
            <a:ext cx="1659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fr-F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Filiale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 en Italie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algn="r"/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220" name="文本框 136"/>
          <p:cNvSpPr txBox="1"/>
          <p:nvPr/>
        </p:nvSpPr>
        <p:spPr>
          <a:xfrm>
            <a:off x="982345" y="4867275"/>
            <a:ext cx="165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Filiale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au Nigeria</a:t>
            </a:r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l"/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algn="l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1" name="文本框 136"/>
          <p:cNvSpPr txBox="1"/>
          <p:nvPr/>
        </p:nvSpPr>
        <p:spPr>
          <a:xfrm>
            <a:off x="2919095" y="4011295"/>
            <a:ext cx="11836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r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en Égypte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2" name="文本框 142"/>
          <p:cNvSpPr txBox="1"/>
          <p:nvPr/>
        </p:nvSpPr>
        <p:spPr>
          <a:xfrm>
            <a:off x="3667760" y="2961005"/>
            <a:ext cx="1238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ale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  <a:p>
            <a:pPr algn="l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au Kazakhstan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23" name="文本框 133"/>
          <p:cNvSpPr txBox="1"/>
          <p:nvPr/>
        </p:nvSpPr>
        <p:spPr>
          <a:xfrm>
            <a:off x="5003165" y="3989070"/>
            <a:ext cx="2620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Filiale de Nanjing, </a:t>
            </a:r>
            <a:r>
              <a:rPr kumimoji="1" lang="fr-FR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C</a:t>
            </a:r>
            <a:r>
              <a:rPr kumimoji="1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entre de R&amp;D</a:t>
            </a:r>
            <a:endParaRPr kumimoji="1" lang="en-US" altLang="zh-CN" sz="1200" b="1" dirty="0">
              <a:solidFill>
                <a:srgbClr val="2E78BD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4" name="文本框 134"/>
          <p:cNvSpPr txBox="1"/>
          <p:nvPr/>
        </p:nvSpPr>
        <p:spPr>
          <a:xfrm>
            <a:off x="4944110" y="4256405"/>
            <a:ext cx="2284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Shenzhen</a:t>
            </a:r>
            <a:r>
              <a:rPr kumimoji="1" lang="zh-CN" altLang="en-US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fr-FR" altLang="zh-CN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,</a:t>
            </a:r>
            <a:r>
              <a:rPr kumimoji="1" lang="en-US" altLang="fr-FR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fr-FR" altLang="zh-CN" sz="1200" b="1" dirty="0">
                <a:solidFill>
                  <a:srgbClr val="2E78B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Siège</a:t>
            </a:r>
            <a:endParaRPr kumimoji="1" lang="fr-FR" altLang="zh-CN" sz="1200" b="1" dirty="0">
              <a:solidFill>
                <a:srgbClr val="2E78BD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5" name="Freeform 78"/>
          <p:cNvSpPr>
            <a:spLocks noEditPoints="1"/>
          </p:cNvSpPr>
          <p:nvPr/>
        </p:nvSpPr>
        <p:spPr bwMode="auto">
          <a:xfrm>
            <a:off x="4818380" y="3841115"/>
            <a:ext cx="247015" cy="308610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2E78BD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6" name="Freeform 78"/>
          <p:cNvSpPr>
            <a:spLocks noEditPoints="1"/>
          </p:cNvSpPr>
          <p:nvPr/>
        </p:nvSpPr>
        <p:spPr bwMode="auto">
          <a:xfrm>
            <a:off x="4765675" y="4144645"/>
            <a:ext cx="247015" cy="308610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2E78BD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7" name="文本框 135"/>
          <p:cNvSpPr txBox="1"/>
          <p:nvPr/>
        </p:nvSpPr>
        <p:spPr>
          <a:xfrm>
            <a:off x="5089525" y="5034280"/>
            <a:ext cx="1940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aux Philippines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l"/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8" name="文本框 135"/>
          <p:cNvSpPr txBox="1"/>
          <p:nvPr/>
        </p:nvSpPr>
        <p:spPr>
          <a:xfrm>
            <a:off x="2783840" y="4958715"/>
            <a:ext cx="1819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en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r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Vietnam 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algn="r"/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30" name="文本框 1"/>
          <p:cNvSpPr txBox="1"/>
          <p:nvPr/>
        </p:nvSpPr>
        <p:spPr>
          <a:xfrm>
            <a:off x="7292975" y="5422900"/>
            <a:ext cx="1795145" cy="395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en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l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              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Pérou 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32" name="文本框 139"/>
          <p:cNvSpPr txBox="1"/>
          <p:nvPr/>
        </p:nvSpPr>
        <p:spPr>
          <a:xfrm>
            <a:off x="9831070" y="5095875"/>
            <a:ext cx="2064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fr-F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en 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Colombie 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37" name="文本框 162"/>
          <p:cNvSpPr txBox="1"/>
          <p:nvPr/>
        </p:nvSpPr>
        <p:spPr>
          <a:xfrm>
            <a:off x="8890635" y="3797300"/>
            <a:ext cx="2006600" cy="498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en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l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Mexique 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venir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15035" y="1196975"/>
            <a:ext cx="24041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0070C0"/>
                </a:solidFill>
              </a:rPr>
              <a:t>1</a:t>
            </a:r>
            <a:r>
              <a:rPr lang="en-US" altLang="zh-CN" sz="4400"/>
              <a:t> </a:t>
            </a:r>
            <a:r>
              <a:rPr lang="en-US" altLang="zh-CN" b="1">
                <a:latin typeface="Arial" panose="020B0604020202090204" pitchFamily="34" charset="0"/>
                <a:cs typeface="Arial" panose="020B0604020202090204" pitchFamily="34" charset="0"/>
              </a:rPr>
              <a:t>Siège</a:t>
            </a:r>
            <a:endParaRPr lang="en-US" altLang="zh-CN" b="1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3344545" y="1202690"/>
            <a:ext cx="19627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0070C0"/>
                </a:solidFill>
              </a:rPr>
              <a:t>1 </a:t>
            </a:r>
            <a:r>
              <a:rPr lang="en-US" altLang="zh-CN" b="1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Centre</a:t>
            </a:r>
            <a:r>
              <a:rPr lang="fr-FR" altLang="en-US" b="1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</a:t>
            </a:r>
            <a:r>
              <a:rPr lang="en-US" altLang="zh-CN" b="1">
                <a:latin typeface="Arial" panose="020B0604020202090204" pitchFamily="34" charset="0"/>
                <a:cs typeface="Arial" panose="020B0604020202090204" pitchFamily="34" charset="0"/>
              </a:rPr>
              <a:t>R&amp;D</a:t>
            </a:r>
            <a:r>
              <a:rPr lang="fr-FR" altLang="en-US" b="1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lang="fr-FR" altLang="en-US" b="1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913755" y="1196975"/>
            <a:ext cx="27870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0070C0"/>
                </a:solidFill>
              </a:rPr>
              <a:t>2 </a:t>
            </a:r>
            <a:r>
              <a:rPr lang="en-US" altLang="zh-CN" sz="1800" b="1">
                <a:latin typeface="Arial" panose="020B0604020202090204" pitchFamily="34" charset="0"/>
                <a:cs typeface="Arial" panose="020B0604020202090204" pitchFamily="34" charset="0"/>
              </a:rPr>
              <a:t>Filiales</a:t>
            </a:r>
            <a:endParaRPr lang="en-US" altLang="zh-CN" b="1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8347075" y="1196975"/>
            <a:ext cx="38481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0070C0"/>
                </a:solidFill>
              </a:rPr>
              <a:t>9 </a:t>
            </a:r>
            <a:r>
              <a:rPr lang="fr-FR" altLang="en-US" b="1">
                <a:latin typeface="Arial" panose="020B0604020202090204" pitchFamily="34" charset="0"/>
                <a:cs typeface="Arial" panose="020B0604020202090204" pitchFamily="34" charset="0"/>
              </a:rPr>
              <a:t>Filiales</a:t>
            </a:r>
            <a:r>
              <a:rPr lang="en-US" altLang="zh-CN" b="1">
                <a:latin typeface="Arial" panose="020B0604020202090204" pitchFamily="34" charset="0"/>
                <a:cs typeface="Arial" panose="020B0604020202090204" pitchFamily="34" charset="0"/>
              </a:rPr>
              <a:t> à Venir</a:t>
            </a:r>
            <a:endParaRPr lang="en-US" altLang="zh-CN" b="1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429510" y="3743325"/>
            <a:ext cx="134620" cy="1346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589655" y="3372485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710180" y="5781675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9015730" y="4984750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8" name="肘形连接符 127"/>
          <p:cNvCxnSpPr/>
          <p:nvPr/>
        </p:nvCxnSpPr>
        <p:spPr>
          <a:xfrm rot="10800000">
            <a:off x="911860" y="2997200"/>
            <a:ext cx="1553845" cy="798830"/>
          </a:xfrm>
          <a:prstGeom prst="bentConnector3">
            <a:avLst>
              <a:gd name="adj1" fmla="val -1225"/>
            </a:avLst>
          </a:prstGeom>
          <a:ln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肘形连接符 128"/>
          <p:cNvCxnSpPr/>
          <p:nvPr/>
        </p:nvCxnSpPr>
        <p:spPr>
          <a:xfrm flipV="1">
            <a:off x="3686175" y="2997200"/>
            <a:ext cx="1257935" cy="424180"/>
          </a:xfrm>
          <a:prstGeom prst="bentConnector3">
            <a:avLst>
              <a:gd name="adj1" fmla="val -454"/>
            </a:avLst>
          </a:prstGeom>
          <a:ln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椭圆 129"/>
          <p:cNvSpPr/>
          <p:nvPr/>
        </p:nvSpPr>
        <p:spPr>
          <a:xfrm>
            <a:off x="8274050" y="4376420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015730" y="5380990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2710180" y="4410710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2255520" y="4819015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4537710" y="4585335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4972050" y="4684395"/>
            <a:ext cx="134620" cy="1346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6" name="肘形连接符 135"/>
          <p:cNvCxnSpPr/>
          <p:nvPr/>
        </p:nvCxnSpPr>
        <p:spPr>
          <a:xfrm rot="10800000" flipV="1">
            <a:off x="984250" y="4867275"/>
            <a:ext cx="1376045" cy="361950"/>
          </a:xfrm>
          <a:prstGeom prst="bentConnector3">
            <a:avLst>
              <a:gd name="adj1" fmla="val 998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肘形连接符 136"/>
          <p:cNvCxnSpPr/>
          <p:nvPr/>
        </p:nvCxnSpPr>
        <p:spPr>
          <a:xfrm flipV="1">
            <a:off x="2760980" y="4030980"/>
            <a:ext cx="1334770" cy="452120"/>
          </a:xfrm>
          <a:prstGeom prst="bentConnector3">
            <a:avLst>
              <a:gd name="adj1" fmla="val 99048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肘形连接符 137"/>
          <p:cNvCxnSpPr/>
          <p:nvPr/>
        </p:nvCxnSpPr>
        <p:spPr>
          <a:xfrm flipV="1">
            <a:off x="3000375" y="4659630"/>
            <a:ext cx="1632585" cy="785495"/>
          </a:xfrm>
          <a:prstGeom prst="bentConnector3">
            <a:avLst>
              <a:gd name="adj1" fmla="val 100311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肘形连接符 138"/>
          <p:cNvCxnSpPr/>
          <p:nvPr/>
        </p:nvCxnSpPr>
        <p:spPr>
          <a:xfrm rot="10800000">
            <a:off x="5053330" y="4736465"/>
            <a:ext cx="1893570" cy="708025"/>
          </a:xfrm>
          <a:prstGeom prst="bentConnector3">
            <a:avLst>
              <a:gd name="adj1" fmla="val 99597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肘形连接符 139"/>
          <p:cNvCxnSpPr/>
          <p:nvPr/>
        </p:nvCxnSpPr>
        <p:spPr>
          <a:xfrm rot="10800000" flipV="1">
            <a:off x="8336280" y="3788410"/>
            <a:ext cx="2007235" cy="610235"/>
          </a:xfrm>
          <a:prstGeom prst="bentConnector3">
            <a:avLst>
              <a:gd name="adj1" fmla="val 71527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肘形连接符 140"/>
          <p:cNvCxnSpPr/>
          <p:nvPr/>
        </p:nvCxnSpPr>
        <p:spPr>
          <a:xfrm flipV="1">
            <a:off x="7680325" y="5445125"/>
            <a:ext cx="1407795" cy="431800"/>
          </a:xfrm>
          <a:prstGeom prst="bentConnector3">
            <a:avLst>
              <a:gd name="adj1" fmla="val 100541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肘形连接符 141"/>
          <p:cNvCxnSpPr/>
          <p:nvPr/>
        </p:nvCxnSpPr>
        <p:spPr>
          <a:xfrm rot="10800000">
            <a:off x="9086850" y="5034280"/>
            <a:ext cx="2481580" cy="554990"/>
          </a:xfrm>
          <a:prstGeom prst="bentConnector3">
            <a:avLst>
              <a:gd name="adj1" fmla="val 70777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肘形连接符 143"/>
          <p:cNvCxnSpPr/>
          <p:nvPr/>
        </p:nvCxnSpPr>
        <p:spPr>
          <a:xfrm>
            <a:off x="2783840" y="5815330"/>
            <a:ext cx="1800225" cy="421640"/>
          </a:xfrm>
          <a:prstGeom prst="bentConnector3">
            <a:avLst>
              <a:gd name="adj1" fmla="val -28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>
            <p:custDataLst>
              <p:tags r:id="rId4"/>
            </p:custDataLst>
          </p:nvPr>
        </p:nvCxnSpPr>
        <p:spPr>
          <a:xfrm>
            <a:off x="337185" y="3933190"/>
            <a:ext cx="1744345" cy="349885"/>
          </a:xfrm>
          <a:prstGeom prst="bentConnector3">
            <a:avLst>
              <a:gd name="adj1" fmla="val -473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2065020" y="4216400"/>
            <a:ext cx="134620" cy="1346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144"/>
          <p:cNvSpPr txBox="1"/>
          <p:nvPr>
            <p:custDataLst>
              <p:tags r:id="rId6"/>
            </p:custDataLst>
          </p:nvPr>
        </p:nvSpPr>
        <p:spPr>
          <a:xfrm>
            <a:off x="285115" y="4012565"/>
            <a:ext cx="1818005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kumimoji="1" lang="fr-F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Filiale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au Maroc </a:t>
            </a:r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algn="l"/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2" name="文本框 135"/>
          <p:cNvSpPr txBox="1"/>
          <p:nvPr>
            <p:custDataLst>
              <p:tags r:id="rId7"/>
            </p:custDataLst>
          </p:nvPr>
        </p:nvSpPr>
        <p:spPr>
          <a:xfrm>
            <a:off x="2854960" y="5781675"/>
            <a:ext cx="1963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Fili</a:t>
            </a:r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ale en Afrique du Sud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l"/>
            <a:r>
              <a:rPr kumimoji="1"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À venir</a:t>
            </a:r>
            <a:endParaRPr kumimoji="1"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  <a:p>
            <a:pPr algn="l"/>
            <a:r>
              <a:rPr kumimoji="1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88440" y="267335"/>
            <a:ext cx="90074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Qualifications </a:t>
            </a:r>
            <a:r>
              <a:rPr lang="en-US" altLang="zh-CN" sz="4000" b="1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&amp; Puissance R&amp;D</a:t>
            </a:r>
            <a:endParaRPr lang="en-US" altLang="zh-CN" sz="4000" b="1">
              <a:solidFill>
                <a:schemeClr val="bg1"/>
              </a:solidFill>
              <a:latin typeface="Arial" panose="020B0604020202090204" pitchFamily="34" charset="0"/>
              <a:ea typeface="思源黑体 CN Medium" panose="020B0600000000000000" charset="-122"/>
              <a:cs typeface="Arial" panose="020B0604020202090204" pitchFamily="3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2000" y="2636520"/>
            <a:ext cx="2130425" cy="1609725"/>
            <a:chOff x="4655" y="5570"/>
            <a:chExt cx="3355" cy="2535"/>
          </a:xfrm>
        </p:grpSpPr>
        <p:sp>
          <p:nvSpPr>
            <p:cNvPr id="10" name="文本框 9"/>
            <p:cNvSpPr txBox="1"/>
            <p:nvPr/>
          </p:nvSpPr>
          <p:spPr>
            <a:xfrm>
              <a:off x="4655" y="5570"/>
              <a:ext cx="318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60+</a:t>
              </a:r>
              <a:endParaRPr lang="en-US" altLang="zh-CN" sz="4000" b="1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55" y="6798"/>
              <a:ext cx="335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accent1">
                      <a:lumMod val="7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Pays enregistrés</a:t>
              </a:r>
              <a:endParaRPr lang="en-US" altLang="zh-CN" sz="16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accent1">
                      <a:lumMod val="7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et Régions</a:t>
              </a:r>
              <a:endParaRPr lang="en-US" altLang="zh-CN" sz="16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820" y="4599940"/>
            <a:ext cx="2130425" cy="1174750"/>
            <a:chOff x="7891" y="5408"/>
            <a:chExt cx="3355" cy="1850"/>
          </a:xfrm>
        </p:grpSpPr>
        <p:sp>
          <p:nvSpPr>
            <p:cNvPr id="16" name="文本框 15"/>
            <p:cNvSpPr txBox="1"/>
            <p:nvPr/>
          </p:nvSpPr>
          <p:spPr>
            <a:xfrm>
              <a:off x="7891" y="5408"/>
              <a:ext cx="242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200+</a:t>
              </a:r>
              <a:endParaRPr lang="en-US" altLang="zh-CN" sz="4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891" y="6533"/>
              <a:ext cx="33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accent1">
                      <a:lumMod val="7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Brevets intellectuels</a:t>
              </a:r>
              <a:endParaRPr lang="en-US" altLang="zh-CN" sz="16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55950" y="2636520"/>
            <a:ext cx="2076450" cy="1258636"/>
            <a:chOff x="11256" y="5376"/>
            <a:chExt cx="3179" cy="1796"/>
          </a:xfrm>
        </p:grpSpPr>
        <p:sp>
          <p:nvSpPr>
            <p:cNvPr id="17" name="文本框 16"/>
            <p:cNvSpPr txBox="1"/>
            <p:nvPr/>
          </p:nvSpPr>
          <p:spPr>
            <a:xfrm>
              <a:off x="11256" y="5376"/>
              <a:ext cx="2427" cy="1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300+</a:t>
              </a:r>
              <a:endParaRPr lang="en-US" altLang="zh-CN" sz="4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381" y="6489"/>
              <a:ext cx="3054" cy="6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accent1">
                      <a:lumMod val="7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Membres R&amp;D</a:t>
              </a:r>
              <a:endParaRPr lang="en-US" altLang="zh-CN" sz="16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77845" y="4652645"/>
            <a:ext cx="2466975" cy="1212215"/>
            <a:chOff x="14165" y="5655"/>
            <a:chExt cx="3885" cy="1909"/>
          </a:xfrm>
        </p:grpSpPr>
        <p:sp>
          <p:nvSpPr>
            <p:cNvPr id="18" name="文本框 17"/>
            <p:cNvSpPr txBox="1"/>
            <p:nvPr/>
          </p:nvSpPr>
          <p:spPr>
            <a:xfrm>
              <a:off x="14288" y="5655"/>
              <a:ext cx="242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900+</a:t>
              </a:r>
              <a:endParaRPr lang="en-US" altLang="zh-CN" sz="4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4165" y="6677"/>
              <a:ext cx="3885" cy="8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accent1">
                      <a:lumMod val="7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Employés de l’entreprise</a:t>
              </a:r>
              <a:endParaRPr lang="en-US" altLang="zh-CN" sz="16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08940" y="1558925"/>
            <a:ext cx="1147953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Enregistré et certifié par de nombreuses institutions médicales faisant autorité dans le monde entier. 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458460" y="2612390"/>
            <a:ext cx="6428740" cy="3046095"/>
            <a:chOff x="8580" y="4019"/>
            <a:chExt cx="10124" cy="4797"/>
          </a:xfrm>
          <a:solidFill>
            <a:srgbClr val="898989"/>
          </a:solidFill>
        </p:grpSpPr>
        <p:pic>
          <p:nvPicPr>
            <p:cNvPr id="13" name="图片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1670" t="5987" r="3519" b="4317"/>
            <a:stretch>
              <a:fillRect/>
            </a:stretch>
          </p:blipFill>
          <p:spPr>
            <a:xfrm>
              <a:off x="9924" y="4019"/>
              <a:ext cx="8780" cy="4797"/>
            </a:xfrm>
            <a:prstGeom prst="rect">
              <a:avLst/>
            </a:prstGeom>
            <a:grpFill/>
          </p:spPr>
        </p:pic>
        <p:pic>
          <p:nvPicPr>
            <p:cNvPr id="37" name="Picture 3" descr="C:\Users\Administrator\Desktop\一种开放式超导MRI磁体.jp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8613" y="4025"/>
              <a:ext cx="1141" cy="13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图片 27" descr="卡通画&#10;&#10;描述已自动生成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 cstate="screen"/>
            <a:stretch>
              <a:fillRect/>
            </a:stretch>
          </p:blipFill>
          <p:spPr>
            <a:xfrm>
              <a:off x="8647" y="7305"/>
              <a:ext cx="985" cy="853"/>
            </a:xfrm>
            <a:prstGeom prst="rect">
              <a:avLst/>
            </a:prstGeom>
            <a:grpFill/>
          </p:spPr>
        </p:pic>
        <p:pic>
          <p:nvPicPr>
            <p:cNvPr id="39" name="Picture 15" descr="QQ图片20140110161447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1" cstate="print"/>
            <a:srcRect l="7726" r="2722"/>
            <a:stretch>
              <a:fillRect/>
            </a:stretch>
          </p:blipFill>
          <p:spPr bwMode="auto">
            <a:xfrm>
              <a:off x="8607" y="5439"/>
              <a:ext cx="1045" cy="85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Picture 17" descr="u=2134498230,996796621&amp;fm=23&amp;gp=0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8647" y="6389"/>
              <a:ext cx="1044" cy="8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16" descr="QQ图片20140110161514"/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580" y="8245"/>
              <a:ext cx="1072" cy="571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安科英文LOGO-标准色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5445" y="574040"/>
            <a:ext cx="850900" cy="7613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24" name="图片 23" descr="安科英文LOGO-标准色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31" name="图片 3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488440" y="297180"/>
            <a:ext cx="952817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Solutions de </a:t>
            </a:r>
            <a:r>
              <a:rPr lang="fr-FR" altLang="en-US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S</a:t>
            </a:r>
            <a:r>
              <a:rPr lang="en-US" altLang="zh-CN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anté </a:t>
            </a:r>
            <a:r>
              <a:rPr lang="fr-FR" altLang="en-US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C</a:t>
            </a:r>
            <a:r>
              <a:rPr lang="en-US" altLang="zh-CN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Medium" panose="020B0600000000000000" charset="-122"/>
                <a:cs typeface="Arial" panose="020B0604020202090204" pitchFamily="34" charset="0"/>
                <a:sym typeface="+mn-ea"/>
              </a:rPr>
              <a:t>omplètes</a:t>
            </a:r>
            <a:endParaRPr lang="en-US" altLang="zh-CN" sz="3800" b="1" dirty="0">
              <a:solidFill>
                <a:schemeClr val="bg1"/>
              </a:solidFill>
              <a:latin typeface="Arial" panose="020B0604020202090204" pitchFamily="34" charset="0"/>
              <a:ea typeface="思源黑体 CN Medium" panose="020B06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10" name="图片 9" descr="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7676" b="17796"/>
          <a:stretch>
            <a:fillRect/>
          </a:stretch>
        </p:blipFill>
        <p:spPr>
          <a:xfrm>
            <a:off x="0" y="1646555"/>
            <a:ext cx="12193270" cy="3228340"/>
          </a:xfrm>
          <a:prstGeom prst="rect">
            <a:avLst/>
          </a:prstGeom>
        </p:spPr>
      </p:pic>
      <p:pic>
        <p:nvPicPr>
          <p:cNvPr id="23" name="图片 22" descr="图标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2097" t="21511" r="23145" b="15867"/>
          <a:stretch>
            <a:fillRect/>
          </a:stretch>
        </p:blipFill>
        <p:spPr>
          <a:xfrm>
            <a:off x="226060" y="5198745"/>
            <a:ext cx="1118235" cy="116078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1200150" y="5497195"/>
            <a:ext cx="18903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</a:t>
            </a:r>
            <a:r>
              <a:rPr lang="fr-FR" altLang="en-US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r>
              <a:rPr lang="fr-FR" altLang="en-US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IRM</a:t>
            </a:r>
            <a:endParaRPr lang="fr-FR" altLang="en-US" sz="240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5" name="图片 24" descr="图标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29172" t="22999" r="24652" b="27455"/>
          <a:stretch>
            <a:fillRect/>
          </a:stretch>
        </p:blipFill>
        <p:spPr>
          <a:xfrm>
            <a:off x="3288030" y="5186045"/>
            <a:ext cx="876300" cy="9017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4224020" y="5506085"/>
            <a:ext cx="17005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</a:t>
            </a:r>
            <a:r>
              <a:rPr lang="fr-FR" altLang="en-US" sz="24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r>
              <a:rPr lang="fr-FR" altLang="en-US" sz="24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CT</a:t>
            </a:r>
            <a:endParaRPr lang="fr-FR" altLang="en-US" sz="2400" dirty="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6" name="图片 25" descr="图标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9633" t="18804" r="21193" b="16220"/>
          <a:stretch>
            <a:fillRect/>
          </a:stretch>
        </p:blipFill>
        <p:spPr>
          <a:xfrm>
            <a:off x="5924550" y="5042535"/>
            <a:ext cx="1384300" cy="13271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142480" y="5517515"/>
            <a:ext cx="2319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</a:t>
            </a:r>
            <a:r>
              <a:rPr lang="fr-FR" altLang="en-US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r>
              <a:rPr lang="fr-FR" altLang="en-US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Rayon X</a:t>
            </a:r>
            <a:endParaRPr lang="en-US" altLang="zh-CN" sz="240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" name="图片 1" descr="图标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9231" t="23226" r="12418" b="13817"/>
          <a:stretch>
            <a:fillRect/>
          </a:stretch>
        </p:blipFill>
        <p:spPr>
          <a:xfrm>
            <a:off x="9337040" y="5243830"/>
            <a:ext cx="1088390" cy="92773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0353675" y="5516880"/>
            <a:ext cx="1585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Inject</a:t>
            </a:r>
            <a:r>
              <a:rPr lang="fr-FR" altLang="en-US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eur</a:t>
            </a:r>
            <a:r>
              <a:rPr lang="en-US" altLang="zh-CN" sz="240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</a:t>
            </a:r>
            <a:endParaRPr lang="en-US" altLang="zh-CN" sz="240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安科英文LOGO-标准色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5445" y="574040"/>
            <a:ext cx="850900" cy="7613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24" name="图片 23" descr="安科英文LOGO-标准色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31" name="图片 3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488440" y="297180"/>
            <a:ext cx="497459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S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é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ries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 IRM</a:t>
            </a:r>
            <a:endParaRPr lang="fr-FR" altLang="en-US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rcRect l="15523" r="14801"/>
          <a:stretch>
            <a:fillRect/>
          </a:stretch>
        </p:blipFill>
        <p:spPr>
          <a:xfrm>
            <a:off x="724535" y="1466215"/>
            <a:ext cx="2882900" cy="2289175"/>
          </a:xfrm>
          <a:prstGeom prst="rect">
            <a:avLst/>
          </a:prstGeom>
        </p:spPr>
      </p:pic>
      <p:pic>
        <p:nvPicPr>
          <p:cNvPr id="36" name="图片 23" descr="白色的冰箱&#10;&#10;描述已自动生成"/>
          <p:cNvPicPr>
            <a:picLocks noChangeAspect="1"/>
          </p:cNvPicPr>
          <p:nvPr/>
        </p:nvPicPr>
        <p:blipFill>
          <a:blip r:embed="rId5"/>
          <a:srcRect l="2222" b="5093"/>
          <a:stretch>
            <a:fillRect/>
          </a:stretch>
        </p:blipFill>
        <p:spPr>
          <a:xfrm>
            <a:off x="675005" y="4156075"/>
            <a:ext cx="3599815" cy="2232025"/>
          </a:xfrm>
          <a:prstGeom prst="rect">
            <a:avLst/>
          </a:prstGeom>
          <a:effectLst/>
        </p:spPr>
      </p:pic>
      <p:grpSp>
        <p:nvGrpSpPr>
          <p:cNvPr id="39" name="组合 38"/>
          <p:cNvGrpSpPr/>
          <p:nvPr/>
        </p:nvGrpSpPr>
        <p:grpSpPr>
          <a:xfrm>
            <a:off x="6898640" y="1304290"/>
            <a:ext cx="4448299" cy="5232046"/>
            <a:chOff x="6860814" y="947054"/>
            <a:chExt cx="4514088" cy="5431432"/>
          </a:xfrm>
        </p:grpSpPr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6860814" y="947054"/>
              <a:ext cx="4320000" cy="4320000"/>
              <a:chOff x="1008993" y="1620695"/>
              <a:chExt cx="4320000" cy="4320000"/>
            </a:xfrm>
          </p:grpSpPr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1008993" y="1620695"/>
                <a:ext cx="4320000" cy="432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itchFamily="2" charset="-122"/>
                  <a:cs typeface="+mn-cs"/>
                </a:endParaRPr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68993" y="1806141"/>
                <a:ext cx="3600000" cy="376091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3" name="组合 42"/>
            <p:cNvGrpSpPr/>
            <p:nvPr/>
          </p:nvGrpSpPr>
          <p:grpSpPr>
            <a:xfrm>
              <a:off x="7142539" y="5451652"/>
              <a:ext cx="4232363" cy="926834"/>
              <a:chOff x="7866541" y="4381988"/>
              <a:chExt cx="4232363" cy="926834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8478709" y="4381988"/>
                <a:ext cx="2688401" cy="477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itchFamily="2" charset="-122"/>
                    <a:cs typeface="Arial" panose="020B0604020202090204" pitchFamily="34" charset="0"/>
                  </a:rPr>
                  <a:t>SuperMark 1.5T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rial" panose="020B0604020202090204" pitchFamily="34" charset="0"/>
                  <a:ea typeface="宋体" pitchFamily="2" charset="-122"/>
                  <a:cs typeface="Arial" panose="020B0604020202090204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866541" y="4894845"/>
                <a:ext cx="4232363" cy="413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98989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itchFamily="2" charset="-122"/>
                    <a:cs typeface="Arial" panose="020B0604020202090204" pitchFamily="34" charset="0"/>
                  </a:rPr>
                  <a:t>IA combinée et </a:t>
                </a:r>
                <a:r>
                  <a:rPr kumimoji="0" lang="fr-F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98989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itchFamily="2" charset="-122"/>
                    <a:cs typeface="Arial" panose="020B0604020202090204" pitchFamily="34" charset="0"/>
                  </a:rPr>
                  <a:t>I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98989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itchFamily="2" charset="-122"/>
                    <a:cs typeface="Arial" panose="020B0604020202090204" pitchFamily="34" charset="0"/>
                  </a:rPr>
                  <a:t>so-matricielle</a:t>
                </a:r>
                <a:r>
                  <a:rPr kumimoji="0" lang="fr-F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98989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itchFamily="2" charset="-122"/>
                    <a:cs typeface="Arial" panose="020B0604020202090204" pitchFamily="34" charset="0"/>
                  </a:rPr>
                  <a:t> IRM</a:t>
                </a:r>
                <a:endParaRPr kumimoji="0" lang="fr-F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98989"/>
                  </a:solidFill>
                  <a:effectLst/>
                  <a:uLnTx/>
                  <a:uFillTx/>
                  <a:latin typeface="Arial" panose="020B0604020202090204" pitchFamily="34" charset="0"/>
                  <a:ea typeface="宋体" pitchFamily="2" charset="-122"/>
                  <a:cs typeface="Arial" panose="020B0604020202090204" pitchFamily="34" charset="0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 flipV="1">
                <a:off x="8196816" y="4894505"/>
                <a:ext cx="3433317" cy="13843"/>
              </a:xfrm>
              <a:prstGeom prst="line">
                <a:avLst/>
              </a:prstGeom>
              <a:ln w="28575">
                <a:solidFill>
                  <a:srgbClr val="1D7ED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文本框 49"/>
          <p:cNvSpPr txBox="1"/>
          <p:nvPr/>
        </p:nvSpPr>
        <p:spPr>
          <a:xfrm>
            <a:off x="3742690" y="4250055"/>
            <a:ext cx="3347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OPENMARK 5000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Arial" panose="020B060402020209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338195" y="4724400"/>
            <a:ext cx="394843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IRM permanente haut </a:t>
            </a:r>
            <a:r>
              <a:rPr kumimoji="0" lang="fr-F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de gamme</a:t>
            </a:r>
            <a:endParaRPr kumimoji="0" lang="fr-FR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Arial" panose="020B0604020202090204" pitchFamily="34" charset="0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3881371" y="4710693"/>
            <a:ext cx="2912801" cy="0"/>
          </a:xfrm>
          <a:prstGeom prst="line">
            <a:avLst/>
          </a:prstGeom>
          <a:ln w="28575">
            <a:solidFill>
              <a:srgbClr val="1D7E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3607435" y="1756410"/>
            <a:ext cx="3482340" cy="394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OPENMARK </a:t>
            </a:r>
            <a:r>
              <a:rPr lang="en-US" altLang="zh-CN" sz="2400" b="1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  <a:sym typeface="+mn-ea"/>
              </a:rPr>
              <a:t>III &amp;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4000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Arial" panose="020B060402020209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613150" y="2187575"/>
            <a:ext cx="328612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Arial" panose="020B0604020202090204" pitchFamily="34" charset="0"/>
              </a:rPr>
              <a:t>Un petit pas vers le succès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Arial" panose="020B0604020202090204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3717541" y="2182497"/>
            <a:ext cx="3086100" cy="20955"/>
          </a:xfrm>
          <a:prstGeom prst="line">
            <a:avLst/>
          </a:prstGeom>
          <a:ln w="28575">
            <a:solidFill>
              <a:srgbClr val="1B67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64310" y="356235"/>
            <a:ext cx="497459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S</a:t>
            </a:r>
            <a:r>
              <a:rPr lang="fr-FR" altLang="en-US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é</a:t>
            </a:r>
            <a:r>
              <a:rPr lang="en-US" altLang="zh-CN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ries</a:t>
            </a:r>
            <a:r>
              <a:rPr lang="fr-FR" altLang="en-US" sz="3800" b="1" dirty="0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 CT</a:t>
            </a:r>
            <a:endParaRPr lang="fr-FR" altLang="en-US" sz="3800" b="1" dirty="0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0680" y="2811780"/>
            <a:ext cx="2042795" cy="2013702"/>
            <a:chOff x="223" y="3204"/>
            <a:chExt cx="4097" cy="4097"/>
          </a:xfrm>
        </p:grpSpPr>
        <p:sp>
          <p:nvSpPr>
            <p:cNvPr id="4" name="Oval 4"/>
            <p:cNvSpPr/>
            <p:nvPr/>
          </p:nvSpPr>
          <p:spPr>
            <a:xfrm>
              <a:off x="223" y="3204"/>
              <a:ext cx="4097" cy="4097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1"/>
            <p:cNvSpPr/>
            <p:nvPr/>
          </p:nvSpPr>
          <p:spPr>
            <a:xfrm>
              <a:off x="512" y="3492"/>
              <a:ext cx="3520" cy="352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0" y="3699"/>
              <a:ext cx="3728" cy="2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32-256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fr-FR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Coupe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27417" t="14443" r="28654" b="7592"/>
          <a:stretch>
            <a:fillRect/>
          </a:stretch>
        </p:blipFill>
        <p:spPr>
          <a:xfrm>
            <a:off x="5741670" y="2209165"/>
            <a:ext cx="2985770" cy="2966085"/>
          </a:xfrm>
          <a:prstGeom prst="rect">
            <a:avLst/>
          </a:prstGeom>
        </p:spPr>
      </p:pic>
      <p:pic>
        <p:nvPicPr>
          <p:cNvPr id="13" name="图片 12" descr="C:/Users/13169/AppData/Local/Temp/picturecompress_20220819094759/output_1.pngoutput_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1113" t="12565" r="13305" b="11059"/>
          <a:stretch>
            <a:fillRect/>
          </a:stretch>
        </p:blipFill>
        <p:spPr>
          <a:xfrm>
            <a:off x="2611755" y="2348865"/>
            <a:ext cx="2695575" cy="25438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21957" r="19933" b="5405"/>
          <a:stretch>
            <a:fillRect/>
          </a:stretch>
        </p:blipFill>
        <p:spPr>
          <a:xfrm>
            <a:off x="9102090" y="2207895"/>
            <a:ext cx="2693670" cy="2467610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2651125" y="2088515"/>
            <a:ext cx="9119870" cy="0"/>
          </a:xfrm>
          <a:prstGeom prst="line">
            <a:avLst/>
          </a:prstGeom>
          <a:ln w="508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191510" y="1504950"/>
            <a:ext cx="18097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A&amp;C s</a:t>
            </a:r>
            <a:r>
              <a:rPr lang="fr-FR" altLang="en-US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endParaRPr lang="en-US" altLang="zh-CN" sz="2400" b="1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99555" y="1504950"/>
            <a:ext cx="13519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P s</a:t>
            </a:r>
            <a:r>
              <a:rPr lang="fr-FR" altLang="en-US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endParaRPr lang="en-US" altLang="zh-CN" sz="2400" b="1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629775" y="1504950"/>
            <a:ext cx="13519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 s</a:t>
            </a:r>
            <a:r>
              <a:rPr lang="fr-FR" altLang="en-US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é</a:t>
            </a:r>
            <a:r>
              <a:rPr lang="en-US" altLang="zh-CN" sz="2400" b="1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ries</a:t>
            </a:r>
            <a:endParaRPr lang="en-US" altLang="zh-CN" sz="2400" b="1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999740" y="5784215"/>
            <a:ext cx="18027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A200</a:t>
            </a:r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lang="en-US" altLang="zh-CN" sz="160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C201</a:t>
            </a:r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lang="en-US" altLang="zh-CN" sz="160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C210</a:t>
            </a:r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67755" y="5796280"/>
            <a:ext cx="24269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64 Clarity</a:t>
            </a:r>
            <a:endParaRPr lang="en-US" altLang="zh-CN" sz="1600" dirty="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lang="en-US" altLang="zh-CN" sz="1600" dirty="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Precision</a:t>
            </a:r>
            <a:endParaRPr lang="en-US" altLang="zh-CN" sz="1600" dirty="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lang="en-US" altLang="zh-CN" sz="1600" dirty="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P428</a:t>
            </a:r>
            <a:endParaRPr lang="en-US" altLang="zh-CN" sz="1600" dirty="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79915" y="5796280"/>
            <a:ext cx="1753235" cy="695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S400</a:t>
            </a:r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1600">
                <a:solidFill>
                  <a:srgbClr val="898989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ANATOM S800</a:t>
            </a:r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lang="en-US" altLang="zh-CN" sz="1600">
              <a:solidFill>
                <a:srgbClr val="898989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23515" y="4862195"/>
            <a:ext cx="30181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Des performances impressionnantes à la hauteur de votre exploit</a:t>
            </a:r>
            <a:endParaRPr lang="zh-CN" altLang="en-US" dirty="0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101455" y="4863465"/>
            <a:ext cx="3122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CT intelligente du spectre du corps entier basée sur l</a:t>
            </a:r>
            <a:r>
              <a:rPr lang="fr-FR" altLang="zh-CN" dirty="0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’</a:t>
            </a:r>
            <a:r>
              <a:rPr lang="zh-CN" altLang="en-US" dirty="0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IA</a:t>
            </a:r>
            <a:endParaRPr lang="zh-CN" altLang="en-US" dirty="0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19165" y="4862195"/>
            <a:ext cx="2851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CN" altLang="en-US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Une précision au-delà de votre forme</a:t>
            </a:r>
            <a:endParaRPr lang="zh-CN" altLang="en-US">
              <a:solidFill>
                <a:srgbClr val="1B67B2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7592" b="5001"/>
          <a:stretch>
            <a:fillRect/>
          </a:stretch>
        </p:blipFill>
        <p:spPr>
          <a:xfrm>
            <a:off x="984250" y="1988820"/>
            <a:ext cx="3199130" cy="3684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88440" y="296545"/>
            <a:ext cx="900747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 S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é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ries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 Rayon X</a:t>
            </a:r>
            <a:endParaRPr lang="fr-FR" altLang="en-US" sz="3800" b="1" kern="0" dirty="0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l="13911" r="18372"/>
          <a:stretch>
            <a:fillRect/>
          </a:stretch>
        </p:blipFill>
        <p:spPr>
          <a:xfrm>
            <a:off x="6528435" y="1917065"/>
            <a:ext cx="3992880" cy="39312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40105" y="1395730"/>
            <a:ext cx="38874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Syst</a:t>
            </a:r>
            <a:r>
              <a:rPr lang="fr-FR" altLang="en-US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è</a:t>
            </a:r>
            <a:r>
              <a:rPr lang="en-US" altLang="zh-CN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m</a:t>
            </a:r>
            <a:r>
              <a:rPr lang="fr-FR" altLang="en-US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e </a:t>
            </a:r>
            <a:r>
              <a:rPr lang="en-US" altLang="zh-CN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Mammograp</a:t>
            </a:r>
            <a:r>
              <a:rPr lang="fr-FR" altLang="en-US" sz="2400" b="1" kern="0" dirty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hie</a:t>
            </a:r>
            <a:r>
              <a:rPr lang="zh-CN" altLang="en-US" sz="2400" b="1" kern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 </a:t>
            </a:r>
            <a:r>
              <a:rPr lang="zh-CN" altLang="en-US" sz="2400" b="1" kern="0" noProof="0">
                <a:solidFill>
                  <a:srgbClr val="1B67B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 </a:t>
            </a:r>
            <a:endParaRPr lang="zh-CN" altLang="en-US" sz="2400" b="1" kern="0" noProof="0">
              <a:solidFill>
                <a:srgbClr val="1B67B2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0780" y="1395730"/>
            <a:ext cx="57308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Système </a:t>
            </a:r>
            <a:r>
              <a:rPr lang="fr-FR" sz="24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R</a:t>
            </a:r>
            <a:r>
              <a:rPr sz="24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adiographie </a:t>
            </a:r>
            <a:r>
              <a:rPr lang="fr-FR" sz="24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N</a:t>
            </a:r>
            <a:r>
              <a:rPr sz="24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umérique</a:t>
            </a:r>
            <a:endParaRPr sz="2400" b="1" kern="0" dirty="0">
              <a:solidFill>
                <a:srgbClr val="2E78BD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13" name="文本框 30"/>
          <p:cNvSpPr txBox="1"/>
          <p:nvPr/>
        </p:nvSpPr>
        <p:spPr>
          <a:xfrm>
            <a:off x="1488440" y="6021070"/>
            <a:ext cx="16129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ASR-4000E</a:t>
            </a:r>
            <a:endParaRPr kumimoji="1" lang="en-US" altLang="zh-CN" sz="2000" dirty="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4" name="文本框 31"/>
          <p:cNvSpPr txBox="1"/>
          <p:nvPr/>
        </p:nvSpPr>
        <p:spPr>
          <a:xfrm>
            <a:off x="7751982" y="6020991"/>
            <a:ext cx="185693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7F7F8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ASR-6850P</a:t>
            </a:r>
            <a:endParaRPr kumimoji="1" lang="en-US" altLang="zh-CN" sz="2000" dirty="0">
              <a:solidFill>
                <a:srgbClr val="7F7F82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77645" y="301625"/>
            <a:ext cx="900747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Injecteurs 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H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aute 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P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ression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8071" y="5612765"/>
            <a:ext cx="16154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000" kern="0">
                <a:solidFill>
                  <a:srgbClr val="7F7F8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ASA-200E</a:t>
            </a:r>
            <a:r>
              <a:rPr lang="zh-CN" altLang="en-US" sz="2000" kern="0" noProof="0">
                <a:solidFill>
                  <a:srgbClr val="7F7F8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2000" kern="0" noProof="0">
              <a:solidFill>
                <a:srgbClr val="7F7F8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92450" y="5701665"/>
            <a:ext cx="15976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000" kern="0" dirty="0">
                <a:solidFill>
                  <a:srgbClr val="7F7F8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ASA-300</a:t>
            </a:r>
            <a:r>
              <a:rPr lang="en-US" sz="2000" kern="0" dirty="0">
                <a:solidFill>
                  <a:srgbClr val="7F7F82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P</a:t>
            </a:r>
            <a:endParaRPr lang="en-US" sz="2000" kern="0" dirty="0">
              <a:solidFill>
                <a:srgbClr val="7F7F82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599" y="1845895"/>
            <a:ext cx="1615439" cy="33394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99" y="1674196"/>
            <a:ext cx="3571901" cy="3914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4038" y="1672680"/>
            <a:ext cx="1562100" cy="2362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845" y="3717000"/>
            <a:ext cx="2332587" cy="17642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8" name="图片 7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1" name="图片 10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87805" y="297180"/>
            <a:ext cx="706691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Support de 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S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ervice 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M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ondial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4" name="Picture 9" descr="A group of people looking at a person&#10;&#10;Description automatically generated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1054605"/>
            <a:ext cx="12192000" cy="3810000"/>
          </a:xfrm>
          <a:prstGeom prst="rect">
            <a:avLst/>
          </a:prstGeom>
          <a:effectLst/>
        </p:spPr>
      </p:pic>
      <p:sp>
        <p:nvSpPr>
          <p:cNvPr id="5" name="矩形 5"/>
          <p:cNvSpPr/>
          <p:nvPr/>
        </p:nvSpPr>
        <p:spPr>
          <a:xfrm>
            <a:off x="6391910" y="2075815"/>
            <a:ext cx="694690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ea typeface="等线" panose="02010600030101010101" pitchFamily="2" charset="-122"/>
                <a:cs typeface="Arial" panose="020B0604020202090204" pitchFamily="34" charset="0"/>
              </a:rPr>
              <a:t>24/7 Support en ligne.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ea typeface="等线" panose="02010600030101010101" pitchFamily="2" charset="-122"/>
              <a:cs typeface="Arial" panose="020B0604020202090204" pitchFamily="34" charset="0"/>
            </a:endParaRPr>
          </a:p>
          <a:p>
            <a:pPr marL="285750" lvl="0" indent="-28575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ea typeface="等线" panose="02010600030101010101" pitchFamily="2" charset="-122"/>
                <a:cs typeface="Arial" panose="020B0604020202090204" pitchFamily="34" charset="0"/>
              </a:rPr>
              <a:t>Entrepôt local et équipe de service.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ea typeface="等线" panose="02010600030101010101" pitchFamily="2" charset="-122"/>
              <a:cs typeface="Arial" panose="020B0604020202090204" pitchFamily="34" charset="0"/>
            </a:endParaRPr>
          </a:p>
          <a:p>
            <a:pPr marL="285750" lvl="0" indent="-28575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ea typeface="等线" panose="02010600030101010101" pitchFamily="2" charset="-122"/>
                <a:cs typeface="Arial" panose="020B0604020202090204" pitchFamily="34" charset="0"/>
              </a:rPr>
              <a:t>200+ Ingénieurs de service à 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ea typeface="等线" panose="02010600030101010101" pitchFamily="2" charset="-122"/>
              <a:cs typeface="Arial" panose="020B0604020202090204" pitchFamily="34" charset="0"/>
            </a:endParaRPr>
          </a:p>
          <a:p>
            <a:pPr lvl="0" inden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ea typeface="等线" panose="02010600030101010101" pitchFamily="2" charset="-122"/>
                <a:cs typeface="Arial" panose="020B0604020202090204" pitchFamily="34" charset="0"/>
              </a:rPr>
              <a:t>    l’échelle mondiale.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ea typeface="等线" panose="02010600030101010101" pitchFamily="2" charset="-122"/>
              <a:cs typeface="Arial" panose="020B060402020209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2300" y="5274945"/>
            <a:ext cx="28105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kern="0" noProof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Complet</a:t>
            </a:r>
            <a:endParaRPr lang="en-US" sz="2800" b="1" kern="0" noProof="0" dirty="0">
              <a:solidFill>
                <a:srgbClr val="2E78BD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69260" y="5262245"/>
            <a:ext cx="31451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Professionnel </a:t>
            </a:r>
            <a:endParaRPr lang="en-US" sz="2800" b="1" kern="0" dirty="0">
              <a:solidFill>
                <a:srgbClr val="2E78BD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8540" y="5262245"/>
            <a:ext cx="20250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Efficace</a:t>
            </a:r>
            <a:endParaRPr lang="en-US" sz="2800" b="1" kern="0" dirty="0">
              <a:solidFill>
                <a:srgbClr val="2E78BD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39735" y="5265420"/>
            <a:ext cx="36969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kern="0" dirty="0">
                <a:solidFill>
                  <a:srgbClr val="2E78BD"/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Réduction des coûts</a:t>
            </a:r>
            <a:endParaRPr lang="en-US" sz="2800" b="1" kern="0" dirty="0">
              <a:solidFill>
                <a:srgbClr val="2E78BD"/>
              </a:soli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79400" y="6011545"/>
            <a:ext cx="11233150" cy="659130"/>
            <a:chOff x="440" y="9457"/>
            <a:chExt cx="17690" cy="1038"/>
          </a:xfrm>
        </p:grpSpPr>
        <p:cxnSp>
          <p:nvCxnSpPr>
            <p:cNvPr id="10" name="直接连接符 9"/>
            <p:cNvCxnSpPr/>
            <p:nvPr/>
          </p:nvCxnSpPr>
          <p:spPr>
            <a:xfrm flipV="1">
              <a:off x="440" y="9457"/>
              <a:ext cx="17690" cy="17"/>
            </a:xfrm>
            <a:prstGeom prst="line">
              <a:avLst/>
            </a:prstGeom>
            <a:ln w="12700" cmpd="sng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2684" y="9775"/>
              <a:ext cx="15297" cy="7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Maximiser les avantages sociaux et économiques des appareils</a:t>
              </a:r>
              <a:endPara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19" name="图片 18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20" name="图片 19" descr="椭圆 1 拷贝 2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491615" y="280035"/>
            <a:ext cx="904621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Présence Mondiale et Installations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2086" y="1128543"/>
            <a:ext cx="8653609" cy="5592445"/>
            <a:chOff x="-11" y="1673"/>
            <a:chExt cx="12778" cy="8152"/>
          </a:xfrm>
        </p:grpSpPr>
        <p:pic>
          <p:nvPicPr>
            <p:cNvPr id="3" name="图片 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1" y="1673"/>
              <a:ext cx="12414" cy="8152"/>
            </a:xfrm>
            <a:prstGeom prst="rect">
              <a:avLst/>
            </a:prstGeom>
            <a:solidFill>
              <a:schemeClr val="tx2">
                <a:lumMod val="75000"/>
                <a:alpha val="57000"/>
              </a:schemeClr>
            </a:solidFill>
            <a:effectLst/>
          </p:spPr>
        </p:pic>
        <p:sp>
          <p:nvSpPr>
            <p:cNvPr id="5" name="文本框 35"/>
            <p:cNvSpPr txBox="1"/>
            <p:nvPr/>
          </p:nvSpPr>
          <p:spPr>
            <a:xfrm>
              <a:off x="1326" y="6045"/>
              <a:ext cx="1397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Colombia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6" name="文本框 36"/>
            <p:cNvSpPr txBox="1"/>
            <p:nvPr/>
          </p:nvSpPr>
          <p:spPr>
            <a:xfrm>
              <a:off x="1746" y="6545"/>
              <a:ext cx="829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Peru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8" name="文本框 37"/>
            <p:cNvSpPr txBox="1"/>
            <p:nvPr/>
          </p:nvSpPr>
          <p:spPr>
            <a:xfrm>
              <a:off x="2809" y="7965"/>
              <a:ext cx="1422" cy="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Argentina</a:t>
              </a:r>
              <a:endParaRPr kumimoji="1" lang="en-US" altLang="zh-CN" sz="10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9" name="文本框 34"/>
            <p:cNvSpPr txBox="1"/>
            <p:nvPr/>
          </p:nvSpPr>
          <p:spPr>
            <a:xfrm>
              <a:off x="2292" y="5131"/>
              <a:ext cx="138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Dominica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0" name="文本框 47"/>
            <p:cNvSpPr txBox="1"/>
            <p:nvPr/>
          </p:nvSpPr>
          <p:spPr>
            <a:xfrm>
              <a:off x="4076" y="5706"/>
              <a:ext cx="1760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Cote</a:t>
              </a:r>
              <a:r>
                <a:rPr kumimoji="1" lang="zh-CN" altLang="en-US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 </a:t>
              </a:r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d’lvoire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1" name="文本框 51"/>
            <p:cNvSpPr txBox="1"/>
            <p:nvPr/>
          </p:nvSpPr>
          <p:spPr>
            <a:xfrm>
              <a:off x="5452" y="6140"/>
              <a:ext cx="1487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Cameroon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2" name="文本框 39"/>
            <p:cNvSpPr txBox="1"/>
            <p:nvPr/>
          </p:nvSpPr>
          <p:spPr>
            <a:xfrm>
              <a:off x="4561" y="4066"/>
              <a:ext cx="1275" cy="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Portugal</a:t>
              </a:r>
              <a:endParaRPr kumimoji="1" lang="en-US" altLang="zh-CN" sz="10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4" name="文本框 55"/>
            <p:cNvSpPr txBox="1"/>
            <p:nvPr/>
          </p:nvSpPr>
          <p:spPr>
            <a:xfrm>
              <a:off x="6766" y="6705"/>
              <a:ext cx="1310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Tanzania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7" name="文本框 43"/>
            <p:cNvSpPr txBox="1"/>
            <p:nvPr/>
          </p:nvSpPr>
          <p:spPr>
            <a:xfrm>
              <a:off x="10584" y="5300"/>
              <a:ext cx="2183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 Philippines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6" name="文本框 71"/>
            <p:cNvSpPr txBox="1"/>
            <p:nvPr/>
          </p:nvSpPr>
          <p:spPr>
            <a:xfrm>
              <a:off x="9512" y="5916"/>
              <a:ext cx="125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Singapore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7" name="文本框 65"/>
            <p:cNvSpPr txBox="1"/>
            <p:nvPr/>
          </p:nvSpPr>
          <p:spPr>
            <a:xfrm>
              <a:off x="8338" y="5785"/>
              <a:ext cx="1313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Maldives</a:t>
              </a:r>
              <a:endParaRPr kumimoji="1" lang="en-US" altLang="zh-CN" sz="10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3" name="文本框 1"/>
            <p:cNvSpPr txBox="1"/>
            <p:nvPr/>
          </p:nvSpPr>
          <p:spPr>
            <a:xfrm>
              <a:off x="8763" y="2822"/>
              <a:ext cx="1083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Russia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4" name="文本框 75"/>
            <p:cNvSpPr txBox="1"/>
            <p:nvPr/>
          </p:nvSpPr>
          <p:spPr>
            <a:xfrm>
              <a:off x="8055" y="3872"/>
              <a:ext cx="1568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Uzbekistan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5" name="文本框 74"/>
            <p:cNvSpPr txBox="1"/>
            <p:nvPr/>
          </p:nvSpPr>
          <p:spPr>
            <a:xfrm>
              <a:off x="8076" y="3666"/>
              <a:ext cx="1346" cy="2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Kazakhstan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6" name="文本框 69"/>
            <p:cNvSpPr txBox="1"/>
            <p:nvPr/>
          </p:nvSpPr>
          <p:spPr>
            <a:xfrm>
              <a:off x="8870" y="4965"/>
              <a:ext cx="1402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Bangladesh</a:t>
              </a:r>
              <a:endParaRPr kumimoji="1" lang="en-US" altLang="zh-CN" sz="10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7" name="文本框 67"/>
            <p:cNvSpPr txBox="1"/>
            <p:nvPr/>
          </p:nvSpPr>
          <p:spPr>
            <a:xfrm>
              <a:off x="8514" y="5237"/>
              <a:ext cx="808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India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8" name="文本框 49"/>
            <p:cNvSpPr txBox="1"/>
            <p:nvPr/>
          </p:nvSpPr>
          <p:spPr>
            <a:xfrm>
              <a:off x="5361" y="5706"/>
              <a:ext cx="111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Nigeria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9" name="文本框 54"/>
            <p:cNvSpPr txBox="1"/>
            <p:nvPr/>
          </p:nvSpPr>
          <p:spPr>
            <a:xfrm>
              <a:off x="7046" y="6106"/>
              <a:ext cx="864" cy="3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Kenya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0" name="文本框 59"/>
            <p:cNvSpPr txBox="1"/>
            <p:nvPr/>
          </p:nvSpPr>
          <p:spPr>
            <a:xfrm>
              <a:off x="6278" y="4083"/>
              <a:ext cx="1313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Romania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1" name="文本框 42"/>
            <p:cNvSpPr txBox="1"/>
            <p:nvPr/>
          </p:nvSpPr>
          <p:spPr>
            <a:xfrm>
              <a:off x="6278" y="4214"/>
              <a:ext cx="947" cy="25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Bulgaria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2" name="文本框 38"/>
            <p:cNvSpPr txBox="1"/>
            <p:nvPr/>
          </p:nvSpPr>
          <p:spPr>
            <a:xfrm>
              <a:off x="5786" y="3880"/>
              <a:ext cx="776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Italy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3" name="文本框 57"/>
            <p:cNvSpPr txBox="1"/>
            <p:nvPr/>
          </p:nvSpPr>
          <p:spPr>
            <a:xfrm>
              <a:off x="6349" y="4735"/>
              <a:ext cx="965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Egypt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4" name="文本框 61"/>
            <p:cNvSpPr txBox="1"/>
            <p:nvPr/>
          </p:nvSpPr>
          <p:spPr>
            <a:xfrm>
              <a:off x="6850" y="4377"/>
              <a:ext cx="1049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Turkey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5" name="文本框 63"/>
            <p:cNvSpPr txBox="1"/>
            <p:nvPr/>
          </p:nvSpPr>
          <p:spPr>
            <a:xfrm>
              <a:off x="7509" y="4827"/>
              <a:ext cx="965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Dubai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6" name="文本框 61"/>
            <p:cNvSpPr txBox="1"/>
            <p:nvPr/>
          </p:nvSpPr>
          <p:spPr>
            <a:xfrm>
              <a:off x="5786" y="3558"/>
              <a:ext cx="1158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Germany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7" name="文本框 35"/>
            <p:cNvSpPr txBox="1"/>
            <p:nvPr/>
          </p:nvSpPr>
          <p:spPr>
            <a:xfrm>
              <a:off x="2432" y="5581"/>
              <a:ext cx="146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Venezuela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8" name="文本框 35"/>
            <p:cNvSpPr txBox="1"/>
            <p:nvPr/>
          </p:nvSpPr>
          <p:spPr>
            <a:xfrm>
              <a:off x="2723" y="6601"/>
              <a:ext cx="950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Brazil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321" y="5381"/>
              <a:ext cx="111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Mexico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0" name="文本框 63"/>
            <p:cNvSpPr txBox="1"/>
            <p:nvPr/>
          </p:nvSpPr>
          <p:spPr>
            <a:xfrm>
              <a:off x="7314" y="5341"/>
              <a:ext cx="1070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Yemen</a:t>
              </a:r>
              <a:endParaRPr kumimoji="1" lang="en-US" altLang="zh-CN" sz="10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1" name="文本框 71"/>
            <p:cNvSpPr txBox="1"/>
            <p:nvPr/>
          </p:nvSpPr>
          <p:spPr>
            <a:xfrm>
              <a:off x="10401" y="6143"/>
              <a:ext cx="1424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Indonesia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2" name="文本框 69"/>
            <p:cNvSpPr txBox="1"/>
            <p:nvPr/>
          </p:nvSpPr>
          <p:spPr>
            <a:xfrm>
              <a:off x="10008" y="5153"/>
              <a:ext cx="98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Vietnam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3" name="文本框 69"/>
            <p:cNvSpPr txBox="1"/>
            <p:nvPr/>
          </p:nvSpPr>
          <p:spPr>
            <a:xfrm>
              <a:off x="9512" y="5258"/>
              <a:ext cx="135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Myanmar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" name="文本框 69"/>
            <p:cNvSpPr txBox="1"/>
            <p:nvPr/>
          </p:nvSpPr>
          <p:spPr>
            <a:xfrm>
              <a:off x="8338" y="4796"/>
              <a:ext cx="1285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Pakistan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5" name="文本框 51"/>
            <p:cNvSpPr txBox="1"/>
            <p:nvPr/>
          </p:nvSpPr>
          <p:spPr>
            <a:xfrm>
              <a:off x="6867" y="5551"/>
              <a:ext cx="1250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  Ethiopia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6" name="文本框 55"/>
            <p:cNvSpPr txBox="1"/>
            <p:nvPr/>
          </p:nvSpPr>
          <p:spPr>
            <a:xfrm>
              <a:off x="5999" y="5341"/>
              <a:ext cx="1601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South Sudan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7" name="文本框 51"/>
            <p:cNvSpPr txBox="1"/>
            <p:nvPr/>
          </p:nvSpPr>
          <p:spPr>
            <a:xfrm>
              <a:off x="5452" y="6436"/>
              <a:ext cx="924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Gabon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9" name="文本框 51"/>
            <p:cNvSpPr txBox="1"/>
            <p:nvPr/>
          </p:nvSpPr>
          <p:spPr>
            <a:xfrm>
              <a:off x="4872" y="5916"/>
              <a:ext cx="1046" cy="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Ghana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50" name="文本框 74"/>
            <p:cNvSpPr txBox="1"/>
            <p:nvPr/>
          </p:nvSpPr>
          <p:spPr>
            <a:xfrm>
              <a:off x="6531" y="3954"/>
              <a:ext cx="1000" cy="2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900" b="1" dirty="0">
                  <a:solidFill>
                    <a:srgbClr val="00478D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Ukraine</a:t>
              </a:r>
              <a:endPara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8735695" y="3349625"/>
            <a:ext cx="28238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005EB8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3500+</a:t>
            </a:r>
            <a:r>
              <a:rPr lang="en-US" altLang="zh-CN" sz="4000">
                <a:latin typeface="Arial" panose="020B0604020202090204" pitchFamily="34" charset="0"/>
                <a:cs typeface="Arial" panose="020B0604020202090204" pitchFamily="34" charset="0"/>
              </a:rPr>
              <a:t>  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IRM</a:t>
            </a:r>
            <a:endParaRPr lang="en-US" altLang="zh-CN" b="1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760460" y="4410075"/>
            <a:ext cx="2645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005EB8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3700+  </a:t>
            </a:r>
            <a:r>
              <a:rPr lang="en-US" altLang="zh-CN" sz="18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C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T</a:t>
            </a:r>
            <a:endParaRPr lang="en-US" altLang="zh-CN" b="1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760460" y="5444490"/>
            <a:ext cx="28575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005EB8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3800+  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Rayon X</a:t>
            </a:r>
            <a:endParaRPr lang="en-US" altLang="zh-CN" b="1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681085" y="1376680"/>
            <a:ext cx="34048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Installations à l’</a:t>
            </a:r>
            <a:r>
              <a:rPr lang="fr-FR" altLang="en-US" sz="24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E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chelle </a:t>
            </a:r>
            <a:r>
              <a:rPr lang="fr-FR" altLang="en-US" sz="24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M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ondiale</a:t>
            </a:r>
            <a:endParaRPr lang="en-US" altLang="zh-CN" sz="2400" b="1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759825" y="2420620"/>
            <a:ext cx="34988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1B67B2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70+</a:t>
            </a:r>
            <a:r>
              <a:rPr lang="en-US" altLang="zh-CN" sz="4000" dirty="0">
                <a:latin typeface="Arial" panose="020B0604020202090204" pitchFamily="34" charset="0"/>
                <a:cs typeface="Arial" panose="020B0604020202090204" pitchFamily="34" charset="0"/>
              </a:rPr>
              <a:t>      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Pays/régions</a:t>
            </a:r>
            <a:endParaRPr lang="en-US" altLang="zh-CN" b="1">
              <a:solidFill>
                <a:schemeClr val="bg1">
                  <a:lumMod val="50000"/>
                </a:schemeClr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25215" y="3213100"/>
            <a:ext cx="67373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Algeria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43885" y="3580130"/>
            <a:ext cx="8978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Mauritania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863975" y="4653915"/>
            <a:ext cx="65976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Angola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389120" y="5012690"/>
            <a:ext cx="1673225" cy="2082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Zimbabwe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26915" y="4897120"/>
            <a:ext cx="972820" cy="180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Mozambique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kumimoji="1" lang="en-US" altLang="zh-CN" sz="900" b="1" dirty="0">
              <a:solidFill>
                <a:srgbClr val="00478D"/>
              </a:solidFill>
              <a:highlight>
                <a:srgbClr val="00FF00"/>
              </a:highlight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457700" y="4292600"/>
            <a:ext cx="71755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Rwanda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" name="文本框 55"/>
          <p:cNvSpPr txBox="1"/>
          <p:nvPr>
            <p:custDataLst>
              <p:tags r:id="rId7"/>
            </p:custDataLst>
          </p:nvPr>
        </p:nvSpPr>
        <p:spPr>
          <a:xfrm>
            <a:off x="4224007" y="5300787"/>
            <a:ext cx="1084241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solidFill>
                  <a:srgbClr val="00478D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South Africa</a:t>
            </a:r>
            <a:endParaRPr kumimoji="1" lang="en-US" altLang="zh-CN" sz="900" b="1" dirty="0">
              <a:solidFill>
                <a:srgbClr val="00478D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00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0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0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5310" y="3171825"/>
            <a:ext cx="4201795" cy="3126740"/>
          </a:xfrm>
          <a:prstGeom prst="rect">
            <a:avLst/>
          </a:prstGeom>
        </p:spPr>
      </p:pic>
      <p:pic>
        <p:nvPicPr>
          <p:cNvPr id="28" name="图片 18" descr="图片包含 人, 室内, 男人, 站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screen"/>
          <a:stretch>
            <a:fillRect/>
          </a:stretch>
        </p:blipFill>
        <p:spPr>
          <a:xfrm>
            <a:off x="7852410" y="1550035"/>
            <a:ext cx="1999615" cy="1520190"/>
          </a:xfrm>
          <a:prstGeom prst="rect">
            <a:avLst/>
          </a:prstGeom>
          <a:effectLst/>
        </p:spPr>
      </p:pic>
      <p:pic>
        <p:nvPicPr>
          <p:cNvPr id="27" name="图片 5" descr="图片包含 室内, 人, 天花板, 男人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screen"/>
          <a:srcRect l="18702" r="7077"/>
          <a:stretch>
            <a:fillRect/>
          </a:stretch>
        </p:blipFill>
        <p:spPr>
          <a:xfrm>
            <a:off x="9906000" y="4827905"/>
            <a:ext cx="2035810" cy="1476375"/>
          </a:xfrm>
          <a:prstGeom prst="rect">
            <a:avLst/>
          </a:prstGeom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10" name="图片 9" descr="安科英文LOGO-标准色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4095" y="288925"/>
            <a:ext cx="641350" cy="57404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332865" y="280035"/>
            <a:ext cx="904621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Installations à l’</a:t>
            </a:r>
            <a:r>
              <a:rPr lang="fr-FR" altLang="en-US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E</a:t>
            </a:r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tranger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15" y="1550035"/>
            <a:ext cx="2064385" cy="1515745"/>
          </a:xfrm>
          <a:prstGeom prst="rect">
            <a:avLst/>
          </a:prstGeom>
        </p:spPr>
      </p:pic>
      <p:sp>
        <p:nvSpPr>
          <p:cNvPr id="24" name="Title 2"/>
          <p:cNvSpPr txBox="1"/>
          <p:nvPr>
            <p:custDataLst>
              <p:tags r:id="rId9"/>
            </p:custDataLst>
          </p:nvPr>
        </p:nvSpPr>
        <p:spPr>
          <a:xfrm>
            <a:off x="438150" y="1561465"/>
            <a:ext cx="3242945" cy="35877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6000" tIns="0" rIns="36000" bIns="3600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lvl="0" defTabSz="914400"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700" kern="900" spc="11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latin typeface="Arial" panose="020B0604020202090204" pitchFamily="34" charset="0"/>
                <a:ea typeface="微软雅黑" panose="020B0503020204020204" charset="-122"/>
                <a:cs typeface="微软雅黑" panose="020B0503020204020204" charset="-122"/>
              </a:rPr>
              <a:t>Les produits ANKE dans le monde</a:t>
            </a:r>
            <a:endParaRPr lang="en-US" altLang="zh-CN" sz="1700" kern="900" spc="110" dirty="0">
              <a:ln>
                <a:noFill/>
              </a:ln>
              <a:solidFill>
                <a:srgbClr val="E7E6E6">
                  <a:lumMod val="50000"/>
                </a:srgbClr>
              </a:solidFill>
              <a:latin typeface="Arial" panose="020B060402020209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64 Philippin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565" y="1550035"/>
            <a:ext cx="2141220" cy="1517015"/>
          </a:xfrm>
          <a:prstGeom prst="rect">
            <a:avLst/>
          </a:prstGeom>
        </p:spPr>
      </p:pic>
      <p:pic>
        <p:nvPicPr>
          <p:cNvPr id="11" name="图片 10" descr="图片包含 地板, 室内, 天花板, 人&#10;&#10;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screen"/>
          <a:stretch>
            <a:fillRect/>
          </a:stretch>
        </p:blipFill>
        <p:spPr>
          <a:xfrm>
            <a:off x="9906000" y="3160395"/>
            <a:ext cx="2036445" cy="1607185"/>
          </a:xfrm>
          <a:prstGeom prst="rect">
            <a:avLst/>
          </a:prstGeom>
          <a:effectLst/>
        </p:spPr>
      </p:pic>
      <p:pic>
        <p:nvPicPr>
          <p:cNvPr id="25" name="图片 13" descr="一群人站在房间里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screen"/>
          <a:stretch>
            <a:fillRect/>
          </a:stretch>
        </p:blipFill>
        <p:spPr>
          <a:xfrm>
            <a:off x="3543300" y="4826635"/>
            <a:ext cx="2061210" cy="1477645"/>
          </a:xfrm>
          <a:prstGeom prst="rect">
            <a:avLst/>
          </a:prstGeom>
          <a:effectLst/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rcRect l="5252" r="14419" b="6201"/>
          <a:stretch>
            <a:fillRect/>
          </a:stretch>
        </p:blipFill>
        <p:spPr>
          <a:xfrm>
            <a:off x="9905365" y="1550035"/>
            <a:ext cx="2036445" cy="1515745"/>
          </a:xfrm>
          <a:prstGeom prst="rect">
            <a:avLst/>
          </a:prstGeom>
        </p:spPr>
      </p:pic>
      <p:pic>
        <p:nvPicPr>
          <p:cNvPr id="32" name="图片 11" descr="图片包含 人, 室内, 男人, 年轻&#10;&#10;描述已自动生成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screen"/>
          <a:stretch>
            <a:fillRect/>
          </a:stretch>
        </p:blipFill>
        <p:spPr>
          <a:xfrm>
            <a:off x="3543300" y="3171825"/>
            <a:ext cx="2055495" cy="1569085"/>
          </a:xfrm>
          <a:prstGeom prst="rect">
            <a:avLst/>
          </a:prstGeom>
          <a:effectLst/>
        </p:spPr>
      </p:pic>
      <p:pic>
        <p:nvPicPr>
          <p:cNvPr id="34" name="图片 33" descr="33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5951" t="81" r="10605" b="-606"/>
          <a:stretch>
            <a:fillRect/>
          </a:stretch>
        </p:blipFill>
        <p:spPr>
          <a:xfrm>
            <a:off x="310515" y="3171190"/>
            <a:ext cx="3176270" cy="3147695"/>
          </a:xfrm>
          <a:prstGeom prst="rect">
            <a:avLst/>
          </a:prstGeom>
        </p:spPr>
      </p:pic>
      <p:pic>
        <p:nvPicPr>
          <p:cNvPr id="3" name="图片 2" descr="椭圆 1 拷贝 2a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38150" y="391160"/>
            <a:ext cx="772795" cy="381635"/>
          </a:xfrm>
          <a:prstGeom prst="rect">
            <a:avLst/>
          </a:prstGeom>
        </p:spPr>
      </p:pic>
      <p:sp>
        <p:nvSpPr>
          <p:cNvPr id="6" name="Title 2"/>
          <p:cNvSpPr txBox="1"/>
          <p:nvPr>
            <p:custDataLst>
              <p:tags r:id="rId22"/>
            </p:custDataLst>
          </p:nvPr>
        </p:nvSpPr>
        <p:spPr>
          <a:xfrm>
            <a:off x="438150" y="2217420"/>
            <a:ext cx="3242945" cy="112204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36000" tIns="0" rIns="36000" bIns="3600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lvl="0" defTabSz="914400"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700" kern="900" spc="11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De merveilleux moments d’installation réussie</a:t>
            </a:r>
            <a:endParaRPr lang="en-US" altLang="zh-CN" sz="1700" kern="900" spc="110" dirty="0">
              <a:ln>
                <a:noFill/>
              </a:ln>
              <a:solidFill>
                <a:srgbClr val="E7E6E6">
                  <a:lumMod val="50000"/>
                </a:srgbClr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23"/>
            </p:custDataLst>
          </p:nvPr>
        </p:nvSpPr>
        <p:spPr>
          <a:xfrm>
            <a:off x="310515" y="1703070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24"/>
            </p:custDataLst>
          </p:nvPr>
        </p:nvSpPr>
        <p:spPr>
          <a:xfrm>
            <a:off x="310515" y="2360930"/>
            <a:ext cx="75565" cy="75565"/>
          </a:xfrm>
          <a:prstGeom prst="ellipse">
            <a:avLst/>
          </a:prstGeom>
          <a:solidFill>
            <a:srgbClr val="258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11785" y="5975985"/>
            <a:ext cx="3175635" cy="322580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322580" y="6013450"/>
            <a:ext cx="20434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ANATOM Pr</a:t>
            </a:r>
            <a:r>
              <a:rPr lang="fr-FR" altLang="en-US" sz="1000">
                <a:solidFill>
                  <a:schemeClr val="bg1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é</a:t>
            </a:r>
            <a:r>
              <a:rPr lang="en-US" altLang="zh-CN" sz="1000">
                <a:solidFill>
                  <a:schemeClr val="bg1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cision </a:t>
            </a:r>
            <a:r>
              <a:rPr lang="fr-FR" altLang="en-US" sz="1000">
                <a:solidFill>
                  <a:schemeClr val="bg1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e</a:t>
            </a:r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n Afrique</a:t>
            </a:r>
            <a:endParaRPr lang="en-US" altLang="zh-CN" sz="1000">
              <a:solidFill>
                <a:schemeClr val="bg1"/>
              </a:solidFill>
              <a:effectLst/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26"/>
            </p:custDataLst>
          </p:nvPr>
        </p:nvSpPr>
        <p:spPr>
          <a:xfrm>
            <a:off x="3551555" y="2839720"/>
            <a:ext cx="2061845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27"/>
            </p:custDataLst>
          </p:nvPr>
        </p:nvSpPr>
        <p:spPr>
          <a:xfrm>
            <a:off x="3542030" y="2822575"/>
            <a:ext cx="21132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OPENMARK 5000 au Tadjikistan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28"/>
            </p:custDataLst>
          </p:nvPr>
        </p:nvSpPr>
        <p:spPr>
          <a:xfrm>
            <a:off x="5664200" y="2839720"/>
            <a:ext cx="2142490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9"/>
            </p:custDataLst>
          </p:nvPr>
        </p:nvSpPr>
        <p:spPr>
          <a:xfrm>
            <a:off x="5686425" y="2822575"/>
            <a:ext cx="19678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ANATOM 64  aux Philippines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30"/>
            </p:custDataLst>
          </p:nvPr>
        </p:nvSpPr>
        <p:spPr>
          <a:xfrm>
            <a:off x="7852410" y="2839720"/>
            <a:ext cx="2004060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1"/>
            </p:custDataLst>
          </p:nvPr>
        </p:nvSpPr>
        <p:spPr>
          <a:xfrm>
            <a:off x="7833360" y="2822575"/>
            <a:ext cx="18472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SuperMark 1.5T  en Afrique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32"/>
            </p:custDataLst>
          </p:nvPr>
        </p:nvSpPr>
        <p:spPr>
          <a:xfrm>
            <a:off x="9906000" y="2839720"/>
            <a:ext cx="2036445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9841230" y="2822575"/>
            <a:ext cx="22720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ANATOM 32 Fit en Amérique latine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9" name="矩形 28"/>
          <p:cNvSpPr/>
          <p:nvPr>
            <p:custDataLst>
              <p:tags r:id="rId34"/>
            </p:custDataLst>
          </p:nvPr>
        </p:nvSpPr>
        <p:spPr>
          <a:xfrm>
            <a:off x="3540760" y="4513580"/>
            <a:ext cx="2059305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3114675" y="4513580"/>
            <a:ext cx="20434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ASR-4000 en Italie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38" name="矩形 37"/>
          <p:cNvSpPr/>
          <p:nvPr>
            <p:custDataLst>
              <p:tags r:id="rId36"/>
            </p:custDataLst>
          </p:nvPr>
        </p:nvSpPr>
        <p:spPr>
          <a:xfrm>
            <a:off x="3543935" y="6074410"/>
            <a:ext cx="2063115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7"/>
            </p:custDataLst>
          </p:nvPr>
        </p:nvSpPr>
        <p:spPr>
          <a:xfrm>
            <a:off x="3558540" y="6059170"/>
            <a:ext cx="192151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ANATOM 16  en Indonésie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39" name="矩形 38"/>
          <p:cNvSpPr/>
          <p:nvPr>
            <p:custDataLst>
              <p:tags r:id="rId38"/>
            </p:custDataLst>
          </p:nvPr>
        </p:nvSpPr>
        <p:spPr>
          <a:xfrm>
            <a:off x="5660390" y="5975985"/>
            <a:ext cx="4190365" cy="32829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39"/>
            </p:custDataLst>
          </p:nvPr>
        </p:nvSpPr>
        <p:spPr>
          <a:xfrm>
            <a:off x="5686425" y="6030595"/>
            <a:ext cx="21031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Supermark 1.5T en Biélorussie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0"/>
            </p:custDataLst>
          </p:nvPr>
        </p:nvSpPr>
        <p:spPr>
          <a:xfrm>
            <a:off x="9905365" y="4539615"/>
            <a:ext cx="2035810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>
            <p:custDataLst>
              <p:tags r:id="rId41"/>
            </p:custDataLst>
          </p:nvPr>
        </p:nvSpPr>
        <p:spPr>
          <a:xfrm>
            <a:off x="9906635" y="6076315"/>
            <a:ext cx="2037080" cy="227965"/>
          </a:xfrm>
          <a:prstGeom prst="rect">
            <a:avLst/>
          </a:prstGeom>
          <a:solidFill>
            <a:srgbClr val="2585C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42"/>
            </p:custDataLst>
          </p:nvPr>
        </p:nvSpPr>
        <p:spPr>
          <a:xfrm>
            <a:off x="9933940" y="4533900"/>
            <a:ext cx="18472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OPENMARK 5000 </a:t>
            </a:r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en Italie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43"/>
            </p:custDataLst>
          </p:nvPr>
        </p:nvSpPr>
        <p:spPr>
          <a:xfrm>
            <a:off x="9921875" y="6063615"/>
            <a:ext cx="21850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SuperMark 1.5T en Ouzbékistan</a:t>
            </a:r>
            <a:endParaRPr lang="en-US" altLang="zh-CN" sz="100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</p:spTree>
    <p:custDataLst>
      <p:tags r:id="rId4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6"/>
          <p:cNvSpPr txBox="1"/>
          <p:nvPr>
            <p:custDataLst>
              <p:tags r:id="rId1"/>
            </p:custDataLst>
          </p:nvPr>
        </p:nvSpPr>
        <p:spPr>
          <a:xfrm>
            <a:off x="522605" y="3365500"/>
            <a:ext cx="11986260" cy="14103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Arial" panose="020B0604020202090204" pitchFamily="34" charset="0"/>
                <a:ea typeface="微软雅黑" panose="020B0503020204020204" charset="-122"/>
                <a:cs typeface="Segoe UI" panose="020B0502040204020203" pitchFamily="34" charset="0"/>
              </a:defRPr>
            </a:lvl1pPr>
          </a:lstStyle>
          <a:p>
            <a:pPr indent="0" algn="l">
              <a:lnSpc>
                <a:spcPct val="140000"/>
              </a:lnSpc>
              <a:buFont typeface="Wingdings" panose="05000000000000000000" pitchFamily="2" charset="2"/>
            </a:pPr>
            <a:r>
              <a:rPr altLang="zh-CN" sz="28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40+ 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Expositions </a:t>
            </a:r>
            <a:r>
              <a:rPr lang="fr-FR" altLang="en-US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M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édicales dans le </a:t>
            </a:r>
            <a:r>
              <a:rPr lang="fr-FR" altLang="en-US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M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onde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,</a:t>
            </a:r>
            <a:endParaRPr altLang="zh-CN" sz="2400" b="1">
              <a:solidFill>
                <a:schemeClr val="bg1">
                  <a:lumMod val="50000"/>
                </a:schemeClr>
              </a:solidFill>
              <a:cs typeface="Arial" panose="020B0604020202090204" pitchFamily="34" charset="0"/>
              <a:sym typeface="+mn-ea"/>
            </a:endParaRPr>
          </a:p>
          <a:p>
            <a:pPr indent="0" algn="l">
              <a:lnSpc>
                <a:spcPct val="140000"/>
              </a:lnSpc>
              <a:buFont typeface="Wingdings" panose="05000000000000000000" pitchFamily="2" charset="2"/>
            </a:pP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RSNA, Arab</a:t>
            </a:r>
            <a:r>
              <a:rPr lang="zh-CN" altLang="en-US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 </a:t>
            </a: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Health,</a:t>
            </a:r>
            <a:r>
              <a:rPr lang="zh-CN" altLang="en-US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 </a:t>
            </a: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CMEF, JFR, ECR, MWA,</a:t>
            </a:r>
            <a:r>
              <a:rPr lang="zh-CN" altLang="en-US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 </a:t>
            </a: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FMRI,</a:t>
            </a:r>
            <a:r>
              <a:rPr lang="zh-CN" altLang="en-US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 </a:t>
            </a: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VSRNM,</a:t>
            </a:r>
            <a:r>
              <a:rPr lang="zh-CN" altLang="en-US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 </a:t>
            </a:r>
            <a:r>
              <a:rPr altLang="zh-CN" sz="2400" b="1">
                <a:solidFill>
                  <a:srgbClr val="005EB8"/>
                </a:solidFill>
                <a:cs typeface="Arial" panose="020B0604020202090204" pitchFamily="34" charset="0"/>
                <a:sym typeface="+mn-ea"/>
              </a:rPr>
              <a:t>SIRM, 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et plus encore</a:t>
            </a:r>
            <a:r>
              <a:rPr altLang="zh-CN" sz="2400" b="1">
                <a:solidFill>
                  <a:schemeClr val="bg1">
                    <a:lumMod val="50000"/>
                  </a:schemeClr>
                </a:solidFill>
                <a:cs typeface="Arial" panose="020B0604020202090204" pitchFamily="34" charset="0"/>
                <a:sym typeface="+mn-ea"/>
              </a:rPr>
              <a:t>...</a:t>
            </a:r>
            <a:endParaRPr lang="zh-CN" altLang="zh-CN" sz="2400" b="1" spc="5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ea typeface="Microsoft YaHei UI Light" panose="020B0502040204020203" pitchFamily="34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5" name="图片 12" descr="图片包含 室内, 人, 男人, 前&#10;&#10;描述已自动生成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145530" y="1239520"/>
            <a:ext cx="2870200" cy="2108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54735"/>
          </a:xfrm>
          <a:prstGeom prst="rect">
            <a:avLst/>
          </a:prstGeom>
        </p:spPr>
      </p:pic>
      <p:pic>
        <p:nvPicPr>
          <p:cNvPr id="10" name="图片 9" descr="安科英文LOGO-标准色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4095" y="363220"/>
            <a:ext cx="641350" cy="574040"/>
          </a:xfrm>
          <a:prstGeom prst="rect">
            <a:avLst/>
          </a:prstGeom>
        </p:spPr>
      </p:pic>
      <p:pic>
        <p:nvPicPr>
          <p:cNvPr id="14" name="图片 13" descr="椭圆 1 拷贝 2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42595"/>
            <a:ext cx="772795" cy="38163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487805" y="280035"/>
            <a:ext cx="904621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>
                <a:solidFill>
                  <a:schemeClr val="bg1"/>
                </a:solidFill>
                <a:latin typeface="Arial" panose="020B0604020202090204" pitchFamily="34" charset="0"/>
                <a:ea typeface="思源黑体 CN Bold" panose="020B0800000000000000" charset="-122"/>
                <a:cs typeface="Arial" panose="020B0604020202090204" pitchFamily="34" charset="0"/>
                <a:sym typeface="+mn-ea"/>
              </a:rPr>
              <a:t>Expositions Mondiales</a:t>
            </a:r>
            <a:endParaRPr lang="en-US" altLang="zh-CN" sz="3800" b="1">
              <a:solidFill>
                <a:schemeClr val="bg1"/>
              </a:solidFill>
              <a:latin typeface="Arial" panose="020B0604020202090204" pitchFamily="34" charset="0"/>
              <a:ea typeface="思源黑体 CN Bold" panose="020B0800000000000000" charset="-122"/>
              <a:cs typeface="Arial" panose="020B0604020202090204" pitchFamily="34" charset="0"/>
              <a:sym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5530" y="4613275"/>
            <a:ext cx="2968625" cy="21062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945" y="1232535"/>
            <a:ext cx="2771140" cy="21151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645" y="1232535"/>
            <a:ext cx="2921635" cy="20878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8645" y="4624705"/>
            <a:ext cx="2918460" cy="20853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6540" y="1232535"/>
            <a:ext cx="2722245" cy="211518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2580" y="4613275"/>
            <a:ext cx="2798445" cy="20701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570" y="4624705"/>
            <a:ext cx="2787650" cy="20866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安科PPT背面9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安科英文LOGO-标准色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055" y="2780665"/>
            <a:ext cx="1175385" cy="10515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22115" y="3932555"/>
            <a:ext cx="41554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2400">
                <a:solidFill>
                  <a:schemeClr val="bg1"/>
                </a:solidFill>
              </a:rPr>
              <a:t>LA TECHNOLOGIE POUR</a:t>
            </a:r>
            <a:endParaRPr sz="2400">
              <a:solidFill>
                <a:schemeClr val="bg1"/>
              </a:solidFill>
            </a:endParaRPr>
          </a:p>
          <a:p>
            <a:pPr algn="l"/>
            <a:r>
              <a:rPr sz="24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  </a:t>
            </a:r>
            <a:r>
              <a:rPr sz="2400">
                <a:solidFill>
                  <a:schemeClr val="bg1"/>
                </a:solidFill>
              </a:rPr>
              <a:t>LES SOINS DE SANTÉ</a:t>
            </a:r>
            <a:endParaRPr sz="240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92220" y="5228590"/>
            <a:ext cx="514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bg1"/>
                </a:solidFill>
                <a:sym typeface="+mn-ea"/>
              </a:rPr>
              <a:t>Shenzhen Anke High-tech Co., Ltd</a:t>
            </a:r>
            <a:r>
              <a:rPr lang="en-US" altLang="zh-CN" sz="2400">
                <a:solidFill>
                  <a:schemeClr val="bg1"/>
                </a:solidFill>
                <a:sym typeface="+mn-ea"/>
              </a:rPr>
              <a:t>.</a:t>
            </a:r>
            <a:endParaRPr lang="en-US" altLang="zh-CN" sz="2400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16500" y="4725035"/>
            <a:ext cx="24066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bg1"/>
                </a:solidFill>
              </a:rPr>
              <a:t>www.anke.com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760,&quot;width&quot;:1023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UNIT_PLACING_PICTURE_USER_VIEWPORT" val="{&quot;height&quot;:5726,&quot;width&quot;:9854}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UNIT_PLACING_PICTURE_USER_VIEWPORT" val="{&quot;height&quot;:4942,&quot;width&quot;:4975}"/>
</p:tagLst>
</file>

<file path=ppt/tags/tag36.xml><?xml version="1.0" encoding="utf-8"?>
<p:tagLst xmlns:p="http://schemas.openxmlformats.org/presentationml/2006/main">
  <p:tag name="KSO_WM_UNIT_PLACING_PICTURE_USER_VIEWPORT" val="{&quot;height&quot;:4261,&quot;width&quot;:4516}"/>
</p:tagLst>
</file>

<file path=ppt/tags/tag37.xml><?xml version="1.0" encoding="utf-8"?>
<p:tagLst xmlns:p="http://schemas.openxmlformats.org/presentationml/2006/main">
  <p:tag name="KSO_WM_UNIT_PLACING_PICTURE_USER_VIEWPORT" val="{&quot;height&quot;:8850,&quot;width&quot;:15730}"/>
</p:tagLst>
</file>

<file path=ppt/tags/tag38.xml><?xml version="1.0" encoding="utf-8"?>
<p:tagLst xmlns:p="http://schemas.openxmlformats.org/presentationml/2006/main">
  <p:tag name="KSO_WM_UNIT_PLACING_PICTURE_USER_VIEWPORT" val="{&quot;height&quot;:8807,&quot;width&quot;:13239.525652071747}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061_1*f*1"/>
  <p:tag name="KSO_WM_TEMPLATE_CATEGORY" val="diagram"/>
  <p:tag name="KSO_WM_TEMPLATE_INDEX" val="2020106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061_1*f*1"/>
  <p:tag name="KSO_WM_TEMPLATE_CATEGORY" val="diagram"/>
  <p:tag name="KSO_WM_TEMPLATE_INDEX" val="20201061"/>
  <p:tag name="KSO_WM_UNIT_LAYERLEVEL" val="1"/>
  <p:tag name="KSO_WM_TAG_VERSION" val="1.0"/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</p:tagLst>
</file>

<file path=ppt/tags/tag71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UNIT_SHOW_EDIT_AREA_INDICATION" val="1"/>
  <p:tag name="KSO_WM_UNIT_BLOCK" val="0"/>
</p:tagLst>
</file>

<file path=ppt/tags/tag72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</p:tagLst>
</file>

<file path=ppt/tags/tag73.xml><?xml version="1.0" encoding="utf-8"?>
<p:tagLst xmlns:p="http://schemas.openxmlformats.org/presentationml/2006/main">
  <p:tag name="COMMONDATA" val="eyJoZGlkIjoiYjgyZDJiNGI4OWU2NDgzNDZkODNkYTdmZDhhZjcwOWEifQ=="/>
  <p:tag name="KSO_WPP_MARK_KEY" val="77fbcbc1-65f9-4d0b-b7cb-d238e39fa33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4031</Words>
  <Application>WPS 演示</Application>
  <PresentationFormat>宽屏</PresentationFormat>
  <Paragraphs>382</Paragraphs>
  <Slides>15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46" baseType="lpstr">
      <vt:lpstr>Arial</vt:lpstr>
      <vt:lpstr>宋体</vt:lpstr>
      <vt:lpstr>Wingdings</vt:lpstr>
      <vt:lpstr>黑体</vt:lpstr>
      <vt:lpstr>汉仪中黑KW</vt:lpstr>
      <vt:lpstr>微软雅黑</vt:lpstr>
      <vt:lpstr>汉仪旗黑</vt:lpstr>
      <vt:lpstr>思源黑体 CN Bold</vt:lpstr>
      <vt:lpstr>Arial Bold</vt:lpstr>
      <vt:lpstr>Wingdings</vt:lpstr>
      <vt:lpstr>Roboto Light</vt:lpstr>
      <vt:lpstr>Broadway</vt:lpstr>
      <vt:lpstr>思源黑体 CN Medium</vt:lpstr>
      <vt:lpstr>汉仪书宋二KW</vt:lpstr>
      <vt:lpstr>Helvetica</vt:lpstr>
      <vt:lpstr>Arial</vt:lpstr>
      <vt:lpstr>Calibri</vt:lpstr>
      <vt:lpstr>Helvetica Neue</vt:lpstr>
      <vt:lpstr>宋体</vt:lpstr>
      <vt:lpstr>Arial Unicode MS</vt:lpstr>
      <vt:lpstr>微软雅黑 Light</vt:lpstr>
      <vt:lpstr>Cambria</vt:lpstr>
      <vt:lpstr>Calibri</vt:lpstr>
      <vt:lpstr>等线</vt:lpstr>
      <vt:lpstr>Segoe UI</vt:lpstr>
      <vt:lpstr>苹方-简</vt:lpstr>
      <vt:lpstr>Microsoft YaHei UI Light</vt:lpstr>
      <vt:lpstr>方正兰亭黑_GBK</vt:lpstr>
      <vt:lpstr>汉仪中等线KW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ju gao</dc:creator>
  <cp:lastModifiedBy>Pissarro </cp:lastModifiedBy>
  <cp:revision>179</cp:revision>
  <dcterms:created xsi:type="dcterms:W3CDTF">2024-09-11T09:55:28Z</dcterms:created>
  <dcterms:modified xsi:type="dcterms:W3CDTF">2024-09-11T09:55:28Z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327B1420FC52425596E37D298AD260C8</vt:lpwstr>
  </property>
  <property fmtid="{D5CDD505-2E9C-101B-9397-08002B2CF9AE}" pid="3" name="KSOProductBuildVer">
    <vt:lpwstr>2052-6.10.1.8873</vt:lpwstr>
  </property>
</Properties>
</file>